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8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2" r:id="rId25"/>
    <p:sldId id="279" r:id="rId26"/>
    <p:sldId id="281" r:id="rId27"/>
  </p:sldIdLst>
  <p:sldSz cx="18288000" cy="10287000"/>
  <p:notesSz cx="6858000" cy="9144000"/>
  <p:embeddedFontLst>
    <p:embeddedFont>
      <p:font typeface="Noto Serif" panose="02020600060500020200" pitchFamily="18" charset="0"/>
      <p:regular r:id="rId29"/>
      <p:bold r:id="rId30"/>
      <p:italic r:id="rId31"/>
      <p:boldItalic r:id="rId32"/>
    </p:embeddedFont>
    <p:embeddedFont>
      <p:font typeface="Noto Serif Bold" panose="02020800060500020200" charset="0"/>
      <p:regular r:id="rId33"/>
    </p:embeddedFont>
    <p:embeddedFont>
      <p:font typeface="Noto Serif Bold Italics" panose="020B0604020202020204" charset="0"/>
      <p:regular r:id="rId34"/>
    </p:embeddedFont>
    <p:embeddedFont>
      <p:font typeface="Noto Serif Italics" panose="020B0604020202020204" charset="0"/>
      <p:regular r:id="rId35"/>
    </p:embeddedFont>
    <p:embeddedFont>
      <p:font typeface="Now 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485F"/>
    <a:srgbClr val="3CAF84"/>
    <a:srgbClr val="90BEAB"/>
    <a:srgbClr val="F2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95256" autoAdjust="0"/>
  </p:normalViewPr>
  <p:slideViewPr>
    <p:cSldViewPr>
      <p:cViewPr>
        <p:scale>
          <a:sx n="50" d="100"/>
          <a:sy n="50" d="100"/>
        </p:scale>
        <p:origin x="1373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AB58A-44F6-4EC5-91D7-0951C001DC18}" type="datetimeFigureOut">
              <a:rPr lang="vi-VN" smtClean="0"/>
              <a:t>17/01/2024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F5794-5928-49E9-9C8B-F77A639D81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25430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F5794-5928-49E9-9C8B-F77A639D8103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5181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F5794-5928-49E9-9C8B-F77A639D8103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73202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gif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-1953236" y="-605479"/>
            <a:ext cx="4606327" cy="4672304"/>
            <a:chOff x="0" y="0"/>
            <a:chExt cx="801322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1323" cy="812800"/>
            </a:xfrm>
            <a:custGeom>
              <a:avLst/>
              <a:gdLst/>
              <a:ahLst/>
              <a:cxnLst/>
              <a:rect l="l" t="t" r="r" b="b"/>
              <a:pathLst>
                <a:path w="801323" h="812800">
                  <a:moveTo>
                    <a:pt x="168071" y="0"/>
                  </a:moveTo>
                  <a:lnTo>
                    <a:pt x="633251" y="0"/>
                  </a:lnTo>
                  <a:cubicBezTo>
                    <a:pt x="726074" y="0"/>
                    <a:pt x="801323" y="75248"/>
                    <a:pt x="801323" y="168071"/>
                  </a:cubicBezTo>
                  <a:lnTo>
                    <a:pt x="801323" y="644729"/>
                  </a:lnTo>
                  <a:cubicBezTo>
                    <a:pt x="801323" y="689304"/>
                    <a:pt x="783615" y="732054"/>
                    <a:pt x="752096" y="763573"/>
                  </a:cubicBezTo>
                  <a:cubicBezTo>
                    <a:pt x="720576" y="795093"/>
                    <a:pt x="677826" y="812800"/>
                    <a:pt x="633251" y="812800"/>
                  </a:cubicBezTo>
                  <a:lnTo>
                    <a:pt x="168071" y="812800"/>
                  </a:lnTo>
                  <a:cubicBezTo>
                    <a:pt x="75248" y="812800"/>
                    <a:pt x="0" y="737552"/>
                    <a:pt x="0" y="644729"/>
                  </a:cubicBezTo>
                  <a:lnTo>
                    <a:pt x="0" y="168071"/>
                  </a:lnTo>
                  <a:cubicBezTo>
                    <a:pt x="0" y="75248"/>
                    <a:pt x="75248" y="0"/>
                    <a:pt x="168071" y="0"/>
                  </a:cubicBezTo>
                  <a:close/>
                </a:path>
              </a:pathLst>
            </a:custGeom>
            <a:solidFill>
              <a:srgbClr val="94B8AB"/>
            </a:solidFill>
            <a:ln w="76200" cap="rnd">
              <a:solidFill>
                <a:srgbClr val="94B8AB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01322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49927" y="119837"/>
            <a:ext cx="8681993" cy="8681993"/>
            <a:chOff x="0" y="0"/>
            <a:chExt cx="11575991" cy="11575991"/>
          </a:xfrm>
        </p:grpSpPr>
        <p:grpSp>
          <p:nvGrpSpPr>
            <p:cNvPr id="6" name="Group 6"/>
            <p:cNvGrpSpPr/>
            <p:nvPr/>
          </p:nvGrpSpPr>
          <p:grpSpPr>
            <a:xfrm rot="2700000">
              <a:off x="1616781" y="1773749"/>
              <a:ext cx="8342430" cy="8028494"/>
              <a:chOff x="0" y="0"/>
              <a:chExt cx="840652" cy="80901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40652" cy="809017"/>
              </a:xfrm>
              <a:custGeom>
                <a:avLst/>
                <a:gdLst/>
                <a:ahLst/>
                <a:cxnLst/>
                <a:rect l="l" t="t" r="r" b="b"/>
                <a:pathLst>
                  <a:path w="840652" h="809017">
                    <a:moveTo>
                      <a:pt x="122498" y="0"/>
                    </a:moveTo>
                    <a:lnTo>
                      <a:pt x="718154" y="0"/>
                    </a:lnTo>
                    <a:cubicBezTo>
                      <a:pt x="750642" y="0"/>
                      <a:pt x="781800" y="12906"/>
                      <a:pt x="804773" y="35879"/>
                    </a:cubicBezTo>
                    <a:cubicBezTo>
                      <a:pt x="827746" y="58852"/>
                      <a:pt x="840652" y="90010"/>
                      <a:pt x="840652" y="122498"/>
                    </a:cubicBezTo>
                    <a:lnTo>
                      <a:pt x="840652" y="686519"/>
                    </a:lnTo>
                    <a:cubicBezTo>
                      <a:pt x="840652" y="754173"/>
                      <a:pt x="785808" y="809017"/>
                      <a:pt x="718154" y="809017"/>
                    </a:cubicBezTo>
                    <a:lnTo>
                      <a:pt x="122498" y="809017"/>
                    </a:lnTo>
                    <a:cubicBezTo>
                      <a:pt x="54844" y="809017"/>
                      <a:pt x="0" y="754173"/>
                      <a:pt x="0" y="686519"/>
                    </a:cubicBezTo>
                    <a:lnTo>
                      <a:pt x="0" y="122498"/>
                    </a:lnTo>
                    <a:cubicBezTo>
                      <a:pt x="0" y="54844"/>
                      <a:pt x="54844" y="0"/>
                      <a:pt x="122498" y="0"/>
                    </a:cubicBezTo>
                    <a:close/>
                  </a:path>
                </a:pathLst>
              </a:custGeom>
              <a:solidFill>
                <a:srgbClr val="4F826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840652" cy="856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6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 rot="-2700000">
              <a:off x="2086709" y="2019145"/>
              <a:ext cx="7407931" cy="7650911"/>
              <a:chOff x="0" y="0"/>
              <a:chExt cx="6350000" cy="655828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8906" r="-18906"/>
                </a:stretch>
              </a:blip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94B8AB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 rot="-2700000">
            <a:off x="-2136209" y="5760804"/>
            <a:ext cx="5040873" cy="4952708"/>
            <a:chOff x="0" y="0"/>
            <a:chExt cx="876917" cy="8615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6917" cy="861579"/>
            </a:xfrm>
            <a:custGeom>
              <a:avLst/>
              <a:gdLst/>
              <a:ahLst/>
              <a:cxnLst/>
              <a:rect l="l" t="t" r="r" b="b"/>
              <a:pathLst>
                <a:path w="876917" h="861579">
                  <a:moveTo>
                    <a:pt x="153583" y="0"/>
                  </a:moveTo>
                  <a:lnTo>
                    <a:pt x="723334" y="0"/>
                  </a:lnTo>
                  <a:cubicBezTo>
                    <a:pt x="764067" y="0"/>
                    <a:pt x="803131" y="16181"/>
                    <a:pt x="831933" y="44983"/>
                  </a:cubicBezTo>
                  <a:cubicBezTo>
                    <a:pt x="860736" y="73786"/>
                    <a:pt x="876917" y="112850"/>
                    <a:pt x="876917" y="153583"/>
                  </a:cubicBezTo>
                  <a:lnTo>
                    <a:pt x="876917" y="707996"/>
                  </a:lnTo>
                  <a:cubicBezTo>
                    <a:pt x="876917" y="792818"/>
                    <a:pt x="808155" y="861579"/>
                    <a:pt x="723334" y="861579"/>
                  </a:cubicBezTo>
                  <a:lnTo>
                    <a:pt x="153583" y="861579"/>
                  </a:lnTo>
                  <a:cubicBezTo>
                    <a:pt x="68761" y="861579"/>
                    <a:pt x="0" y="792818"/>
                    <a:pt x="0" y="707996"/>
                  </a:cubicBezTo>
                  <a:lnTo>
                    <a:pt x="0" y="153583"/>
                  </a:lnTo>
                  <a:cubicBezTo>
                    <a:pt x="0" y="112850"/>
                    <a:pt x="16181" y="73786"/>
                    <a:pt x="44983" y="44983"/>
                  </a:cubicBezTo>
                  <a:cubicBezTo>
                    <a:pt x="73786" y="16181"/>
                    <a:pt x="112850" y="0"/>
                    <a:pt x="153583" y="0"/>
                  </a:cubicBezTo>
                  <a:close/>
                </a:path>
              </a:pathLst>
            </a:custGeom>
            <a:solidFill>
              <a:srgbClr val="4F826F"/>
            </a:solidFill>
            <a:ln w="76200" cap="rnd">
              <a:solidFill>
                <a:srgbClr val="4F826F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76917" cy="909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317938" y="9910164"/>
            <a:ext cx="1222998" cy="1129692"/>
            <a:chOff x="0" y="0"/>
            <a:chExt cx="1108906" cy="10243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08906" cy="1024304"/>
            </a:xfrm>
            <a:custGeom>
              <a:avLst/>
              <a:gdLst/>
              <a:ahLst/>
              <a:cxnLst/>
              <a:rect l="l" t="t" r="r" b="b"/>
              <a:pathLst>
                <a:path w="1108906" h="1024304">
                  <a:moveTo>
                    <a:pt x="93088" y="0"/>
                  </a:moveTo>
                  <a:lnTo>
                    <a:pt x="1015818" y="0"/>
                  </a:lnTo>
                  <a:cubicBezTo>
                    <a:pt x="1040507" y="0"/>
                    <a:pt x="1064184" y="9807"/>
                    <a:pt x="1081641" y="27265"/>
                  </a:cubicBezTo>
                  <a:cubicBezTo>
                    <a:pt x="1099099" y="44722"/>
                    <a:pt x="1108906" y="68399"/>
                    <a:pt x="1108906" y="93088"/>
                  </a:cubicBezTo>
                  <a:lnTo>
                    <a:pt x="1108906" y="931216"/>
                  </a:lnTo>
                  <a:cubicBezTo>
                    <a:pt x="1108906" y="955905"/>
                    <a:pt x="1099099" y="979582"/>
                    <a:pt x="1081641" y="997039"/>
                  </a:cubicBezTo>
                  <a:cubicBezTo>
                    <a:pt x="1064184" y="1014497"/>
                    <a:pt x="1040507" y="1024304"/>
                    <a:pt x="1015818" y="1024304"/>
                  </a:cubicBezTo>
                  <a:lnTo>
                    <a:pt x="93088" y="1024304"/>
                  </a:lnTo>
                  <a:cubicBezTo>
                    <a:pt x="68399" y="1024304"/>
                    <a:pt x="44722" y="1014497"/>
                    <a:pt x="27265" y="997039"/>
                  </a:cubicBezTo>
                  <a:cubicBezTo>
                    <a:pt x="9807" y="979582"/>
                    <a:pt x="0" y="955905"/>
                    <a:pt x="0" y="931216"/>
                  </a:cubicBezTo>
                  <a:lnTo>
                    <a:pt x="0" y="93088"/>
                  </a:lnTo>
                  <a:cubicBezTo>
                    <a:pt x="0" y="68399"/>
                    <a:pt x="9807" y="44722"/>
                    <a:pt x="27265" y="27265"/>
                  </a:cubicBezTo>
                  <a:cubicBezTo>
                    <a:pt x="44722" y="9807"/>
                    <a:pt x="68399" y="0"/>
                    <a:pt x="93088" y="0"/>
                  </a:cubicBezTo>
                  <a:close/>
                </a:path>
              </a:pathLst>
            </a:custGeom>
            <a:solidFill>
              <a:srgbClr val="94B8A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108906" cy="1071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202883">
            <a:off x="5938743" y="6184112"/>
            <a:ext cx="2758390" cy="2553532"/>
            <a:chOff x="0" y="0"/>
            <a:chExt cx="3677854" cy="3404709"/>
          </a:xfrm>
        </p:grpSpPr>
        <p:grpSp>
          <p:nvGrpSpPr>
            <p:cNvPr id="19" name="Group 19"/>
            <p:cNvGrpSpPr/>
            <p:nvPr/>
          </p:nvGrpSpPr>
          <p:grpSpPr>
            <a:xfrm rot="2767486">
              <a:off x="247379" y="1962095"/>
              <a:ext cx="1195235" cy="1195235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9546" y="0"/>
                    </a:moveTo>
                    <a:lnTo>
                      <a:pt x="683254" y="0"/>
                    </a:lnTo>
                    <a:cubicBezTo>
                      <a:pt x="754800" y="0"/>
                      <a:pt x="812800" y="58000"/>
                      <a:pt x="812800" y="129546"/>
                    </a:cubicBezTo>
                    <a:lnTo>
                      <a:pt x="812800" y="683254"/>
                    </a:lnTo>
                    <a:cubicBezTo>
                      <a:pt x="812800" y="754800"/>
                      <a:pt x="754800" y="812800"/>
                      <a:pt x="683254" y="812800"/>
                    </a:cubicBezTo>
                    <a:lnTo>
                      <a:pt x="129546" y="812800"/>
                    </a:lnTo>
                    <a:cubicBezTo>
                      <a:pt x="58000" y="812800"/>
                      <a:pt x="0" y="754800"/>
                      <a:pt x="0" y="683254"/>
                    </a:cubicBezTo>
                    <a:lnTo>
                      <a:pt x="0" y="129546"/>
                    </a:lnTo>
                    <a:cubicBezTo>
                      <a:pt x="0" y="58000"/>
                      <a:pt x="58000" y="0"/>
                      <a:pt x="129546" y="0"/>
                    </a:cubicBezTo>
                    <a:close/>
                  </a:path>
                </a:pathLst>
              </a:custGeom>
              <a:solidFill>
                <a:srgbClr val="4F826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6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7980801">
              <a:off x="1241921" y="432076"/>
              <a:ext cx="2039009" cy="1971991"/>
              <a:chOff x="0" y="0"/>
              <a:chExt cx="1386594" cy="134102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386594" cy="1341020"/>
              </a:xfrm>
              <a:custGeom>
                <a:avLst/>
                <a:gdLst/>
                <a:ahLst/>
                <a:cxnLst/>
                <a:rect l="l" t="t" r="r" b="b"/>
                <a:pathLst>
                  <a:path w="1386594" h="1341020">
                    <a:moveTo>
                      <a:pt x="156939" y="0"/>
                    </a:moveTo>
                    <a:lnTo>
                      <a:pt x="1229655" y="0"/>
                    </a:lnTo>
                    <a:cubicBezTo>
                      <a:pt x="1316330" y="0"/>
                      <a:pt x="1386594" y="70264"/>
                      <a:pt x="1386594" y="156939"/>
                    </a:cubicBezTo>
                    <a:lnTo>
                      <a:pt x="1386594" y="1184081"/>
                    </a:lnTo>
                    <a:cubicBezTo>
                      <a:pt x="1386594" y="1270756"/>
                      <a:pt x="1316330" y="1341020"/>
                      <a:pt x="1229655" y="1341020"/>
                    </a:cubicBezTo>
                    <a:lnTo>
                      <a:pt x="156939" y="1341020"/>
                    </a:lnTo>
                    <a:cubicBezTo>
                      <a:pt x="70264" y="1341020"/>
                      <a:pt x="0" y="1270756"/>
                      <a:pt x="0" y="1184081"/>
                    </a:cubicBezTo>
                    <a:lnTo>
                      <a:pt x="0" y="156939"/>
                    </a:lnTo>
                    <a:cubicBezTo>
                      <a:pt x="0" y="70264"/>
                      <a:pt x="70264" y="0"/>
                      <a:pt x="156939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1386594" cy="13886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6"/>
                  </a:lnSpc>
                </a:pPr>
                <a:endParaRPr/>
              </a:p>
            </p:txBody>
          </p:sp>
        </p:grpSp>
      </p:grpSp>
      <p:sp>
        <p:nvSpPr>
          <p:cNvPr id="25" name="TextBox 25"/>
          <p:cNvSpPr txBox="1"/>
          <p:nvPr/>
        </p:nvSpPr>
        <p:spPr>
          <a:xfrm>
            <a:off x="12518548" y="1625898"/>
            <a:ext cx="4165759" cy="879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7"/>
              </a:lnSpc>
            </a:pPr>
            <a:r>
              <a:rPr lang="en-US" sz="5112" dirty="0">
                <a:solidFill>
                  <a:srgbClr val="2B485F"/>
                </a:solidFill>
                <a:latin typeface="Noto Serif Bold"/>
              </a:rPr>
              <a:t>TEAM NAME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798669" y="3651595"/>
            <a:ext cx="5891808" cy="1898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94"/>
              </a:lnSpc>
            </a:pPr>
            <a:r>
              <a:rPr lang="en-US" sz="11138" dirty="0">
                <a:solidFill>
                  <a:srgbClr val="2B485F"/>
                </a:solidFill>
                <a:latin typeface="Noto Serif Bold"/>
              </a:rPr>
              <a:t>NHÓM 5</a:t>
            </a:r>
          </a:p>
        </p:txBody>
      </p:sp>
      <p:grpSp>
        <p:nvGrpSpPr>
          <p:cNvPr id="27" name="Group 27"/>
          <p:cNvGrpSpPr/>
          <p:nvPr/>
        </p:nvGrpSpPr>
        <p:grpSpPr>
          <a:xfrm rot="-2380608">
            <a:off x="13989324" y="8993009"/>
            <a:ext cx="896427" cy="89642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9546" y="0"/>
                  </a:moveTo>
                  <a:lnTo>
                    <a:pt x="683254" y="0"/>
                  </a:lnTo>
                  <a:cubicBezTo>
                    <a:pt x="754800" y="0"/>
                    <a:pt x="812800" y="58000"/>
                    <a:pt x="812800" y="129546"/>
                  </a:cubicBezTo>
                  <a:lnTo>
                    <a:pt x="812800" y="683254"/>
                  </a:lnTo>
                  <a:cubicBezTo>
                    <a:pt x="812800" y="754800"/>
                    <a:pt x="754800" y="812800"/>
                    <a:pt x="683254" y="812800"/>
                  </a:cubicBezTo>
                  <a:lnTo>
                    <a:pt x="129546" y="812800"/>
                  </a:lnTo>
                  <a:cubicBezTo>
                    <a:pt x="58000" y="812800"/>
                    <a:pt x="0" y="754800"/>
                    <a:pt x="0" y="683254"/>
                  </a:cubicBezTo>
                  <a:lnTo>
                    <a:pt x="0" y="129546"/>
                  </a:lnTo>
                  <a:cubicBezTo>
                    <a:pt x="0" y="58000"/>
                    <a:pt x="58000" y="0"/>
                    <a:pt x="129546" y="0"/>
                  </a:cubicBezTo>
                  <a:close/>
                </a:path>
              </a:pathLst>
            </a:custGeom>
            <a:solidFill>
              <a:srgbClr val="94B8A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2380608">
            <a:off x="16871552" y="7065054"/>
            <a:ext cx="791649" cy="791649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EFF6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-2380608">
            <a:off x="11738621" y="359756"/>
            <a:ext cx="791649" cy="791649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EFF6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-2380608">
            <a:off x="16113233" y="307367"/>
            <a:ext cx="896427" cy="896427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9546" y="0"/>
                  </a:moveTo>
                  <a:lnTo>
                    <a:pt x="683254" y="0"/>
                  </a:lnTo>
                  <a:cubicBezTo>
                    <a:pt x="754800" y="0"/>
                    <a:pt x="812800" y="58000"/>
                    <a:pt x="812800" y="129546"/>
                  </a:cubicBezTo>
                  <a:lnTo>
                    <a:pt x="812800" y="683254"/>
                  </a:lnTo>
                  <a:cubicBezTo>
                    <a:pt x="812800" y="754800"/>
                    <a:pt x="754800" y="812800"/>
                    <a:pt x="683254" y="812800"/>
                  </a:cubicBezTo>
                  <a:lnTo>
                    <a:pt x="129546" y="812800"/>
                  </a:lnTo>
                  <a:cubicBezTo>
                    <a:pt x="58000" y="812800"/>
                    <a:pt x="0" y="754800"/>
                    <a:pt x="0" y="683254"/>
                  </a:cubicBezTo>
                  <a:lnTo>
                    <a:pt x="0" y="129546"/>
                  </a:lnTo>
                  <a:cubicBezTo>
                    <a:pt x="0" y="58000"/>
                    <a:pt x="58000" y="0"/>
                    <a:pt x="129546" y="0"/>
                  </a:cubicBezTo>
                  <a:close/>
                </a:path>
              </a:pathLst>
            </a:custGeom>
            <a:solidFill>
              <a:srgbClr val="94B8AB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 rot="2767486">
            <a:off x="316988" y="2167993"/>
            <a:ext cx="896427" cy="896427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 rot="8217438">
            <a:off x="1674744" y="282023"/>
            <a:ext cx="1457818" cy="1388043"/>
            <a:chOff x="0" y="0"/>
            <a:chExt cx="1321820" cy="125855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321820" cy="1258554"/>
            </a:xfrm>
            <a:custGeom>
              <a:avLst/>
              <a:gdLst/>
              <a:ahLst/>
              <a:cxnLst/>
              <a:rect l="l" t="t" r="r" b="b"/>
              <a:pathLst>
                <a:path w="1321820" h="1258554">
                  <a:moveTo>
                    <a:pt x="164629" y="0"/>
                  </a:moveTo>
                  <a:lnTo>
                    <a:pt x="1157191" y="0"/>
                  </a:lnTo>
                  <a:cubicBezTo>
                    <a:pt x="1248113" y="0"/>
                    <a:pt x="1321820" y="73707"/>
                    <a:pt x="1321820" y="164629"/>
                  </a:cubicBezTo>
                  <a:lnTo>
                    <a:pt x="1321820" y="1093925"/>
                  </a:lnTo>
                  <a:cubicBezTo>
                    <a:pt x="1321820" y="1184847"/>
                    <a:pt x="1248113" y="1258554"/>
                    <a:pt x="1157191" y="1258554"/>
                  </a:cubicBezTo>
                  <a:lnTo>
                    <a:pt x="164629" y="1258554"/>
                  </a:lnTo>
                  <a:cubicBezTo>
                    <a:pt x="73707" y="1258554"/>
                    <a:pt x="0" y="1184847"/>
                    <a:pt x="0" y="1093925"/>
                  </a:cubicBezTo>
                  <a:lnTo>
                    <a:pt x="0" y="164629"/>
                  </a:lnTo>
                  <a:cubicBezTo>
                    <a:pt x="0" y="73707"/>
                    <a:pt x="73707" y="0"/>
                    <a:pt x="164629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1321820" cy="1306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8902" y="594655"/>
            <a:ext cx="6774936" cy="868091"/>
            <a:chOff x="0" y="0"/>
            <a:chExt cx="9033247" cy="115745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033247" cy="1157455"/>
              <a:chOff x="0" y="0"/>
              <a:chExt cx="1740486" cy="22301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40486" cy="223013"/>
              </a:xfrm>
              <a:custGeom>
                <a:avLst/>
                <a:gdLst/>
                <a:ahLst/>
                <a:cxnLst/>
                <a:rect l="l" t="t" r="r" b="b"/>
                <a:pathLst>
                  <a:path w="1740486" h="223013">
                    <a:moveTo>
                      <a:pt x="41003" y="0"/>
                    </a:moveTo>
                    <a:lnTo>
                      <a:pt x="1699482" y="0"/>
                    </a:lnTo>
                    <a:cubicBezTo>
                      <a:pt x="1710357" y="0"/>
                      <a:pt x="1720786" y="4320"/>
                      <a:pt x="1728476" y="12010"/>
                    </a:cubicBezTo>
                    <a:cubicBezTo>
                      <a:pt x="1736166" y="19699"/>
                      <a:pt x="1740486" y="30129"/>
                      <a:pt x="1740486" y="41003"/>
                    </a:cubicBezTo>
                    <a:lnTo>
                      <a:pt x="1740486" y="182010"/>
                    </a:lnTo>
                    <a:cubicBezTo>
                      <a:pt x="1740486" y="192885"/>
                      <a:pt x="1736166" y="203314"/>
                      <a:pt x="1728476" y="211004"/>
                    </a:cubicBezTo>
                    <a:cubicBezTo>
                      <a:pt x="1720786" y="218693"/>
                      <a:pt x="1710357" y="223013"/>
                      <a:pt x="1699482" y="223013"/>
                    </a:cubicBezTo>
                    <a:lnTo>
                      <a:pt x="41003" y="223013"/>
                    </a:lnTo>
                    <a:cubicBezTo>
                      <a:pt x="18358" y="223013"/>
                      <a:pt x="0" y="204655"/>
                      <a:pt x="0" y="182010"/>
                    </a:cubicBezTo>
                    <a:lnTo>
                      <a:pt x="0" y="41003"/>
                    </a:lnTo>
                    <a:cubicBezTo>
                      <a:pt x="0" y="30129"/>
                      <a:pt x="4320" y="19699"/>
                      <a:pt x="12010" y="12010"/>
                    </a:cubicBezTo>
                    <a:cubicBezTo>
                      <a:pt x="19699" y="4320"/>
                      <a:pt x="30129" y="0"/>
                      <a:pt x="410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rnd">
                <a:solidFill>
                  <a:srgbClr val="4F826F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1740486" cy="2706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5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07691" y="328119"/>
              <a:ext cx="8217865" cy="586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9"/>
                </a:lnSpc>
              </a:pPr>
              <a:r>
                <a:rPr lang="en-US" sz="3321" dirty="0">
                  <a:solidFill>
                    <a:srgbClr val="2B485F"/>
                  </a:solidFill>
                  <a:latin typeface="Noto Serif Bold Italics"/>
                </a:rPr>
                <a:t>3.3 </a:t>
              </a:r>
              <a:r>
                <a:rPr lang="en-US" sz="3321" dirty="0" err="1">
                  <a:solidFill>
                    <a:srgbClr val="2B485F"/>
                  </a:solidFill>
                  <a:latin typeface="Noto Serif Bold Italics"/>
                </a:rPr>
                <a:t>Mô</a:t>
              </a:r>
              <a:r>
                <a:rPr lang="en-US" sz="3321" dirty="0">
                  <a:solidFill>
                    <a:srgbClr val="2B485F"/>
                  </a:solidFill>
                  <a:latin typeface="Noto Serif Bold Italics"/>
                </a:rPr>
                <a:t> </a:t>
              </a:r>
              <a:r>
                <a:rPr lang="en-US" sz="3321" dirty="0" err="1">
                  <a:solidFill>
                    <a:srgbClr val="2B485F"/>
                  </a:solidFill>
                  <a:latin typeface="Noto Serif Bold Italics"/>
                </a:rPr>
                <a:t>tả</a:t>
              </a:r>
              <a:r>
                <a:rPr lang="en-US" sz="3321" dirty="0">
                  <a:solidFill>
                    <a:srgbClr val="2B485F"/>
                  </a:solidFill>
                  <a:latin typeface="Noto Serif Bold Italics"/>
                </a:rPr>
                <a:t> </a:t>
              </a:r>
              <a:r>
                <a:rPr lang="en-US" sz="3321" dirty="0" err="1">
                  <a:solidFill>
                    <a:srgbClr val="2B485F"/>
                  </a:solidFill>
                  <a:latin typeface="Noto Serif Bold Italics"/>
                </a:rPr>
                <a:t>thiết</a:t>
              </a:r>
              <a:r>
                <a:rPr lang="en-US" sz="3321" dirty="0">
                  <a:solidFill>
                    <a:srgbClr val="2B485F"/>
                  </a:solidFill>
                  <a:latin typeface="Noto Serif Bold Italics"/>
                </a:rPr>
                <a:t> </a:t>
              </a:r>
              <a:r>
                <a:rPr lang="en-US" sz="3321" dirty="0" err="1">
                  <a:solidFill>
                    <a:srgbClr val="2B485F"/>
                  </a:solidFill>
                  <a:latin typeface="Noto Serif Bold Italics"/>
                </a:rPr>
                <a:t>bị</a:t>
              </a:r>
              <a:endParaRPr lang="en-US" sz="3321" dirty="0">
                <a:solidFill>
                  <a:srgbClr val="2B485F"/>
                </a:solidFill>
                <a:latin typeface="Noto Serif Bold Italics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2300493" y="1868268"/>
            <a:ext cx="13687015" cy="6755910"/>
          </a:xfrm>
          <a:custGeom>
            <a:avLst/>
            <a:gdLst/>
            <a:ahLst/>
            <a:cxnLst/>
            <a:rect l="l" t="t" r="r" b="b"/>
            <a:pathLst>
              <a:path w="13687015" h="6755910">
                <a:moveTo>
                  <a:pt x="0" y="0"/>
                </a:moveTo>
                <a:lnTo>
                  <a:pt x="13687014" y="0"/>
                </a:lnTo>
                <a:lnTo>
                  <a:pt x="13687014" y="6755910"/>
                </a:lnTo>
                <a:lnTo>
                  <a:pt x="0" y="6755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963457" y="8972550"/>
            <a:ext cx="928806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B485F"/>
                </a:solidFill>
                <a:latin typeface="Noto Serif Bold Italics"/>
              </a:rPr>
              <a:t>Thiết bị cân bằng tải DrayTek Vigor3910 (V3910)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8902" y="594655"/>
            <a:ext cx="6774936" cy="868091"/>
            <a:chOff x="0" y="0"/>
            <a:chExt cx="9033247" cy="115745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033247" cy="1157455"/>
              <a:chOff x="0" y="0"/>
              <a:chExt cx="1740486" cy="22301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40486" cy="223013"/>
              </a:xfrm>
              <a:custGeom>
                <a:avLst/>
                <a:gdLst/>
                <a:ahLst/>
                <a:cxnLst/>
                <a:rect l="l" t="t" r="r" b="b"/>
                <a:pathLst>
                  <a:path w="1740486" h="223013">
                    <a:moveTo>
                      <a:pt x="41003" y="0"/>
                    </a:moveTo>
                    <a:lnTo>
                      <a:pt x="1699482" y="0"/>
                    </a:lnTo>
                    <a:cubicBezTo>
                      <a:pt x="1710357" y="0"/>
                      <a:pt x="1720786" y="4320"/>
                      <a:pt x="1728476" y="12010"/>
                    </a:cubicBezTo>
                    <a:cubicBezTo>
                      <a:pt x="1736166" y="19699"/>
                      <a:pt x="1740486" y="30129"/>
                      <a:pt x="1740486" y="41003"/>
                    </a:cubicBezTo>
                    <a:lnTo>
                      <a:pt x="1740486" y="182010"/>
                    </a:lnTo>
                    <a:cubicBezTo>
                      <a:pt x="1740486" y="192885"/>
                      <a:pt x="1736166" y="203314"/>
                      <a:pt x="1728476" y="211004"/>
                    </a:cubicBezTo>
                    <a:cubicBezTo>
                      <a:pt x="1720786" y="218693"/>
                      <a:pt x="1710357" y="223013"/>
                      <a:pt x="1699482" y="223013"/>
                    </a:cubicBezTo>
                    <a:lnTo>
                      <a:pt x="41003" y="223013"/>
                    </a:lnTo>
                    <a:cubicBezTo>
                      <a:pt x="18358" y="223013"/>
                      <a:pt x="0" y="204655"/>
                      <a:pt x="0" y="182010"/>
                    </a:cubicBezTo>
                    <a:lnTo>
                      <a:pt x="0" y="41003"/>
                    </a:lnTo>
                    <a:cubicBezTo>
                      <a:pt x="0" y="30129"/>
                      <a:pt x="4320" y="19699"/>
                      <a:pt x="12010" y="12010"/>
                    </a:cubicBezTo>
                    <a:cubicBezTo>
                      <a:pt x="19699" y="4320"/>
                      <a:pt x="30129" y="0"/>
                      <a:pt x="410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rnd">
                <a:solidFill>
                  <a:srgbClr val="4F826F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1740486" cy="2706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5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07691" y="328119"/>
              <a:ext cx="8217865" cy="586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9"/>
                </a:lnSpc>
              </a:pPr>
              <a:r>
                <a:rPr lang="en-US" sz="3321">
                  <a:solidFill>
                    <a:srgbClr val="2B485F"/>
                  </a:solidFill>
                  <a:latin typeface="Noto Serif Bold Italics"/>
                </a:rPr>
                <a:t>3.3 Mô tả thiết bị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940485" y="1780088"/>
            <a:ext cx="12407029" cy="6726825"/>
          </a:xfrm>
          <a:custGeom>
            <a:avLst/>
            <a:gdLst/>
            <a:ahLst/>
            <a:cxnLst/>
            <a:rect l="l" t="t" r="r" b="b"/>
            <a:pathLst>
              <a:path w="12407029" h="6726825">
                <a:moveTo>
                  <a:pt x="0" y="0"/>
                </a:moveTo>
                <a:lnTo>
                  <a:pt x="12407030" y="0"/>
                </a:lnTo>
                <a:lnTo>
                  <a:pt x="12407030" y="6726824"/>
                </a:lnTo>
                <a:lnTo>
                  <a:pt x="0" y="672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963457" y="8972550"/>
            <a:ext cx="928806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B485F"/>
                </a:solidFill>
                <a:latin typeface="Noto Serif Bold Italics"/>
              </a:rPr>
              <a:t>Thiết bị cân bằng tải DrayTek Vigor3910 (V3910)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8902" y="594655"/>
            <a:ext cx="6774936" cy="868091"/>
            <a:chOff x="0" y="0"/>
            <a:chExt cx="9033247" cy="115745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033247" cy="1157455"/>
              <a:chOff x="0" y="0"/>
              <a:chExt cx="1740486" cy="22301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40486" cy="223013"/>
              </a:xfrm>
              <a:custGeom>
                <a:avLst/>
                <a:gdLst/>
                <a:ahLst/>
                <a:cxnLst/>
                <a:rect l="l" t="t" r="r" b="b"/>
                <a:pathLst>
                  <a:path w="1740486" h="223013">
                    <a:moveTo>
                      <a:pt x="41003" y="0"/>
                    </a:moveTo>
                    <a:lnTo>
                      <a:pt x="1699482" y="0"/>
                    </a:lnTo>
                    <a:cubicBezTo>
                      <a:pt x="1710357" y="0"/>
                      <a:pt x="1720786" y="4320"/>
                      <a:pt x="1728476" y="12010"/>
                    </a:cubicBezTo>
                    <a:cubicBezTo>
                      <a:pt x="1736166" y="19699"/>
                      <a:pt x="1740486" y="30129"/>
                      <a:pt x="1740486" y="41003"/>
                    </a:cubicBezTo>
                    <a:lnTo>
                      <a:pt x="1740486" y="182010"/>
                    </a:lnTo>
                    <a:cubicBezTo>
                      <a:pt x="1740486" y="192885"/>
                      <a:pt x="1736166" y="203314"/>
                      <a:pt x="1728476" y="211004"/>
                    </a:cubicBezTo>
                    <a:cubicBezTo>
                      <a:pt x="1720786" y="218693"/>
                      <a:pt x="1710357" y="223013"/>
                      <a:pt x="1699482" y="223013"/>
                    </a:cubicBezTo>
                    <a:lnTo>
                      <a:pt x="41003" y="223013"/>
                    </a:lnTo>
                    <a:cubicBezTo>
                      <a:pt x="18358" y="223013"/>
                      <a:pt x="0" y="204655"/>
                      <a:pt x="0" y="182010"/>
                    </a:cubicBezTo>
                    <a:lnTo>
                      <a:pt x="0" y="41003"/>
                    </a:lnTo>
                    <a:cubicBezTo>
                      <a:pt x="0" y="30129"/>
                      <a:pt x="4320" y="19699"/>
                      <a:pt x="12010" y="12010"/>
                    </a:cubicBezTo>
                    <a:cubicBezTo>
                      <a:pt x="19699" y="4320"/>
                      <a:pt x="30129" y="0"/>
                      <a:pt x="410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rnd">
                <a:solidFill>
                  <a:srgbClr val="4F826F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1740486" cy="2706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5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07691" y="328119"/>
              <a:ext cx="8217865" cy="586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9"/>
                </a:lnSpc>
              </a:pPr>
              <a:r>
                <a:rPr lang="en-US" sz="3321">
                  <a:solidFill>
                    <a:srgbClr val="2B485F"/>
                  </a:solidFill>
                  <a:latin typeface="Noto Serif Bold Italics"/>
                </a:rPr>
                <a:t>3.3 Mô tả thiết bị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3294500" y="2231276"/>
            <a:ext cx="11699000" cy="5824449"/>
          </a:xfrm>
          <a:custGeom>
            <a:avLst/>
            <a:gdLst/>
            <a:ahLst/>
            <a:cxnLst/>
            <a:rect l="l" t="t" r="r" b="b"/>
            <a:pathLst>
              <a:path w="11699000" h="5824449">
                <a:moveTo>
                  <a:pt x="0" y="0"/>
                </a:moveTo>
                <a:lnTo>
                  <a:pt x="11699000" y="0"/>
                </a:lnTo>
                <a:lnTo>
                  <a:pt x="11699000" y="5824448"/>
                </a:lnTo>
                <a:lnTo>
                  <a:pt x="0" y="582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04120" y="8972550"/>
            <a:ext cx="1605518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B485F"/>
                </a:solidFill>
                <a:latin typeface="Noto Serif Bold Italics"/>
              </a:rPr>
              <a:t>Thiết bị chuyển mạch Linksys LGS310MPC 8-Port Managed Gigabit PoE +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B485F"/>
                </a:solidFill>
                <a:latin typeface="Noto Serif Bold Italics"/>
              </a:rPr>
              <a:t>Switch (LGS310MPC)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8902" y="594655"/>
            <a:ext cx="6774936" cy="868091"/>
            <a:chOff x="0" y="0"/>
            <a:chExt cx="9033247" cy="115745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033247" cy="1157455"/>
              <a:chOff x="0" y="0"/>
              <a:chExt cx="1740486" cy="22301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40486" cy="223013"/>
              </a:xfrm>
              <a:custGeom>
                <a:avLst/>
                <a:gdLst/>
                <a:ahLst/>
                <a:cxnLst/>
                <a:rect l="l" t="t" r="r" b="b"/>
                <a:pathLst>
                  <a:path w="1740486" h="223013">
                    <a:moveTo>
                      <a:pt x="41003" y="0"/>
                    </a:moveTo>
                    <a:lnTo>
                      <a:pt x="1699482" y="0"/>
                    </a:lnTo>
                    <a:cubicBezTo>
                      <a:pt x="1710357" y="0"/>
                      <a:pt x="1720786" y="4320"/>
                      <a:pt x="1728476" y="12010"/>
                    </a:cubicBezTo>
                    <a:cubicBezTo>
                      <a:pt x="1736166" y="19699"/>
                      <a:pt x="1740486" y="30129"/>
                      <a:pt x="1740486" y="41003"/>
                    </a:cubicBezTo>
                    <a:lnTo>
                      <a:pt x="1740486" y="182010"/>
                    </a:lnTo>
                    <a:cubicBezTo>
                      <a:pt x="1740486" y="192885"/>
                      <a:pt x="1736166" y="203314"/>
                      <a:pt x="1728476" y="211004"/>
                    </a:cubicBezTo>
                    <a:cubicBezTo>
                      <a:pt x="1720786" y="218693"/>
                      <a:pt x="1710357" y="223013"/>
                      <a:pt x="1699482" y="223013"/>
                    </a:cubicBezTo>
                    <a:lnTo>
                      <a:pt x="41003" y="223013"/>
                    </a:lnTo>
                    <a:cubicBezTo>
                      <a:pt x="18358" y="223013"/>
                      <a:pt x="0" y="204655"/>
                      <a:pt x="0" y="182010"/>
                    </a:cubicBezTo>
                    <a:lnTo>
                      <a:pt x="0" y="41003"/>
                    </a:lnTo>
                    <a:cubicBezTo>
                      <a:pt x="0" y="30129"/>
                      <a:pt x="4320" y="19699"/>
                      <a:pt x="12010" y="12010"/>
                    </a:cubicBezTo>
                    <a:cubicBezTo>
                      <a:pt x="19699" y="4320"/>
                      <a:pt x="30129" y="0"/>
                      <a:pt x="410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rnd">
                <a:solidFill>
                  <a:srgbClr val="4F826F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1740486" cy="2706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5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07691" y="328119"/>
              <a:ext cx="8217865" cy="586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9"/>
                </a:lnSpc>
              </a:pPr>
              <a:r>
                <a:rPr lang="en-US" sz="3321">
                  <a:solidFill>
                    <a:srgbClr val="2B485F"/>
                  </a:solidFill>
                  <a:latin typeface="Noto Serif Bold Italics"/>
                </a:rPr>
                <a:t>3.3 Mô tả thiết bị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288126" y="2313556"/>
            <a:ext cx="13711749" cy="5865334"/>
          </a:xfrm>
          <a:custGeom>
            <a:avLst/>
            <a:gdLst/>
            <a:ahLst/>
            <a:cxnLst/>
            <a:rect l="l" t="t" r="r" b="b"/>
            <a:pathLst>
              <a:path w="13711749" h="5865334">
                <a:moveTo>
                  <a:pt x="0" y="0"/>
                </a:moveTo>
                <a:lnTo>
                  <a:pt x="13711748" y="0"/>
                </a:lnTo>
                <a:lnTo>
                  <a:pt x="13711748" y="5865334"/>
                </a:lnTo>
                <a:lnTo>
                  <a:pt x="0" y="5865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04120" y="8972550"/>
            <a:ext cx="1605518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B485F"/>
                </a:solidFill>
                <a:latin typeface="Noto Serif Bold Italics"/>
              </a:rPr>
              <a:t>LINKSYS LGS326P SMART 24-PORT + 2SFP POE+ BUSINESS GIGABIT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B485F"/>
                </a:solidFill>
                <a:latin typeface="Noto Serif Bold Italics"/>
              </a:rPr>
              <a:t>SWITCH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8902" y="594655"/>
            <a:ext cx="6774936" cy="868091"/>
            <a:chOff x="0" y="0"/>
            <a:chExt cx="9033247" cy="115745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033247" cy="1157455"/>
              <a:chOff x="0" y="0"/>
              <a:chExt cx="1740486" cy="22301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40486" cy="223013"/>
              </a:xfrm>
              <a:custGeom>
                <a:avLst/>
                <a:gdLst/>
                <a:ahLst/>
                <a:cxnLst/>
                <a:rect l="l" t="t" r="r" b="b"/>
                <a:pathLst>
                  <a:path w="1740486" h="223013">
                    <a:moveTo>
                      <a:pt x="41003" y="0"/>
                    </a:moveTo>
                    <a:lnTo>
                      <a:pt x="1699482" y="0"/>
                    </a:lnTo>
                    <a:cubicBezTo>
                      <a:pt x="1710357" y="0"/>
                      <a:pt x="1720786" y="4320"/>
                      <a:pt x="1728476" y="12010"/>
                    </a:cubicBezTo>
                    <a:cubicBezTo>
                      <a:pt x="1736166" y="19699"/>
                      <a:pt x="1740486" y="30129"/>
                      <a:pt x="1740486" y="41003"/>
                    </a:cubicBezTo>
                    <a:lnTo>
                      <a:pt x="1740486" y="182010"/>
                    </a:lnTo>
                    <a:cubicBezTo>
                      <a:pt x="1740486" y="192885"/>
                      <a:pt x="1736166" y="203314"/>
                      <a:pt x="1728476" y="211004"/>
                    </a:cubicBezTo>
                    <a:cubicBezTo>
                      <a:pt x="1720786" y="218693"/>
                      <a:pt x="1710357" y="223013"/>
                      <a:pt x="1699482" y="223013"/>
                    </a:cubicBezTo>
                    <a:lnTo>
                      <a:pt x="41003" y="223013"/>
                    </a:lnTo>
                    <a:cubicBezTo>
                      <a:pt x="18358" y="223013"/>
                      <a:pt x="0" y="204655"/>
                      <a:pt x="0" y="182010"/>
                    </a:cubicBezTo>
                    <a:lnTo>
                      <a:pt x="0" y="41003"/>
                    </a:lnTo>
                    <a:cubicBezTo>
                      <a:pt x="0" y="30129"/>
                      <a:pt x="4320" y="19699"/>
                      <a:pt x="12010" y="12010"/>
                    </a:cubicBezTo>
                    <a:cubicBezTo>
                      <a:pt x="19699" y="4320"/>
                      <a:pt x="30129" y="0"/>
                      <a:pt x="410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rnd">
                <a:solidFill>
                  <a:srgbClr val="4F826F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1740486" cy="2706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5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07691" y="328119"/>
              <a:ext cx="8217865" cy="586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9"/>
                </a:lnSpc>
              </a:pPr>
              <a:r>
                <a:rPr lang="en-US" sz="3321">
                  <a:solidFill>
                    <a:srgbClr val="2B485F"/>
                  </a:solidFill>
                  <a:latin typeface="Noto Serif Bold Italics"/>
                </a:rPr>
                <a:t>3.3 Mô tả thiết bị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855437" y="2205420"/>
            <a:ext cx="12577127" cy="6213551"/>
          </a:xfrm>
          <a:custGeom>
            <a:avLst/>
            <a:gdLst/>
            <a:ahLst/>
            <a:cxnLst/>
            <a:rect l="l" t="t" r="r" b="b"/>
            <a:pathLst>
              <a:path w="12577127" h="6213551">
                <a:moveTo>
                  <a:pt x="0" y="0"/>
                </a:moveTo>
                <a:lnTo>
                  <a:pt x="12577126" y="0"/>
                </a:lnTo>
                <a:lnTo>
                  <a:pt x="12577126" y="6213551"/>
                </a:lnTo>
                <a:lnTo>
                  <a:pt x="0" y="62135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04120" y="8972550"/>
            <a:ext cx="1605518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B485F"/>
                </a:solidFill>
                <a:latin typeface="Noto Serif Bold Italics"/>
              </a:rPr>
              <a:t>Linksys LGS352C 48-Port Managed Gigabit Ethernet Switch with 4 SFP+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B485F"/>
                </a:solidFill>
                <a:latin typeface="Noto Serif Bold Italics"/>
              </a:rPr>
              <a:t>Uplinks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8902" y="594655"/>
            <a:ext cx="6774936" cy="868091"/>
            <a:chOff x="0" y="0"/>
            <a:chExt cx="9033247" cy="115745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033247" cy="1157455"/>
              <a:chOff x="0" y="0"/>
              <a:chExt cx="1740486" cy="22301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40486" cy="223013"/>
              </a:xfrm>
              <a:custGeom>
                <a:avLst/>
                <a:gdLst/>
                <a:ahLst/>
                <a:cxnLst/>
                <a:rect l="l" t="t" r="r" b="b"/>
                <a:pathLst>
                  <a:path w="1740486" h="223013">
                    <a:moveTo>
                      <a:pt x="41003" y="0"/>
                    </a:moveTo>
                    <a:lnTo>
                      <a:pt x="1699482" y="0"/>
                    </a:lnTo>
                    <a:cubicBezTo>
                      <a:pt x="1710357" y="0"/>
                      <a:pt x="1720786" y="4320"/>
                      <a:pt x="1728476" y="12010"/>
                    </a:cubicBezTo>
                    <a:cubicBezTo>
                      <a:pt x="1736166" y="19699"/>
                      <a:pt x="1740486" y="30129"/>
                      <a:pt x="1740486" y="41003"/>
                    </a:cubicBezTo>
                    <a:lnTo>
                      <a:pt x="1740486" y="182010"/>
                    </a:lnTo>
                    <a:cubicBezTo>
                      <a:pt x="1740486" y="192885"/>
                      <a:pt x="1736166" y="203314"/>
                      <a:pt x="1728476" y="211004"/>
                    </a:cubicBezTo>
                    <a:cubicBezTo>
                      <a:pt x="1720786" y="218693"/>
                      <a:pt x="1710357" y="223013"/>
                      <a:pt x="1699482" y="223013"/>
                    </a:cubicBezTo>
                    <a:lnTo>
                      <a:pt x="41003" y="223013"/>
                    </a:lnTo>
                    <a:cubicBezTo>
                      <a:pt x="18358" y="223013"/>
                      <a:pt x="0" y="204655"/>
                      <a:pt x="0" y="182010"/>
                    </a:cubicBezTo>
                    <a:lnTo>
                      <a:pt x="0" y="41003"/>
                    </a:lnTo>
                    <a:cubicBezTo>
                      <a:pt x="0" y="30129"/>
                      <a:pt x="4320" y="19699"/>
                      <a:pt x="12010" y="12010"/>
                    </a:cubicBezTo>
                    <a:cubicBezTo>
                      <a:pt x="19699" y="4320"/>
                      <a:pt x="30129" y="0"/>
                      <a:pt x="410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rnd">
                <a:solidFill>
                  <a:srgbClr val="4F826F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1740486" cy="2706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5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07691" y="328119"/>
              <a:ext cx="8217865" cy="586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9"/>
                </a:lnSpc>
              </a:pPr>
              <a:r>
                <a:rPr lang="en-US" sz="3321">
                  <a:solidFill>
                    <a:srgbClr val="2B485F"/>
                  </a:solidFill>
                  <a:latin typeface="Noto Serif Bold Italics"/>
                </a:rPr>
                <a:t>3.3 Mô tả thiết bị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4346964" y="2095656"/>
            <a:ext cx="9594072" cy="6095687"/>
          </a:xfrm>
          <a:custGeom>
            <a:avLst/>
            <a:gdLst/>
            <a:ahLst/>
            <a:cxnLst/>
            <a:rect l="l" t="t" r="r" b="b"/>
            <a:pathLst>
              <a:path w="9594072" h="6095687">
                <a:moveTo>
                  <a:pt x="0" y="0"/>
                </a:moveTo>
                <a:lnTo>
                  <a:pt x="9594072" y="0"/>
                </a:lnTo>
                <a:lnTo>
                  <a:pt x="9594072" y="6095688"/>
                </a:lnTo>
                <a:lnTo>
                  <a:pt x="0" y="609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296" b="-629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04120" y="8972550"/>
            <a:ext cx="1605518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B485F"/>
                </a:solidFill>
                <a:latin typeface="Noto Serif Bold Italics"/>
              </a:rPr>
              <a:t>Ubiquiti UniFi AP AC PRO - Hàng USA. Hỗ trợ chuẩn AC, tốc độ 1750Mb,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B485F"/>
                </a:solidFill>
                <a:latin typeface="Noto Serif Bold Italics"/>
              </a:rPr>
              <a:t>Lan 1Gb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8902" y="594655"/>
            <a:ext cx="6774936" cy="868091"/>
            <a:chOff x="0" y="0"/>
            <a:chExt cx="9033247" cy="115745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033247" cy="1157455"/>
              <a:chOff x="0" y="0"/>
              <a:chExt cx="1740486" cy="22301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40486" cy="223013"/>
              </a:xfrm>
              <a:custGeom>
                <a:avLst/>
                <a:gdLst/>
                <a:ahLst/>
                <a:cxnLst/>
                <a:rect l="l" t="t" r="r" b="b"/>
                <a:pathLst>
                  <a:path w="1740486" h="223013">
                    <a:moveTo>
                      <a:pt x="41003" y="0"/>
                    </a:moveTo>
                    <a:lnTo>
                      <a:pt x="1699482" y="0"/>
                    </a:lnTo>
                    <a:cubicBezTo>
                      <a:pt x="1710357" y="0"/>
                      <a:pt x="1720786" y="4320"/>
                      <a:pt x="1728476" y="12010"/>
                    </a:cubicBezTo>
                    <a:cubicBezTo>
                      <a:pt x="1736166" y="19699"/>
                      <a:pt x="1740486" y="30129"/>
                      <a:pt x="1740486" y="41003"/>
                    </a:cubicBezTo>
                    <a:lnTo>
                      <a:pt x="1740486" y="182010"/>
                    </a:lnTo>
                    <a:cubicBezTo>
                      <a:pt x="1740486" y="192885"/>
                      <a:pt x="1736166" y="203314"/>
                      <a:pt x="1728476" y="211004"/>
                    </a:cubicBezTo>
                    <a:cubicBezTo>
                      <a:pt x="1720786" y="218693"/>
                      <a:pt x="1710357" y="223013"/>
                      <a:pt x="1699482" y="223013"/>
                    </a:cubicBezTo>
                    <a:lnTo>
                      <a:pt x="41003" y="223013"/>
                    </a:lnTo>
                    <a:cubicBezTo>
                      <a:pt x="18358" y="223013"/>
                      <a:pt x="0" y="204655"/>
                      <a:pt x="0" y="182010"/>
                    </a:cubicBezTo>
                    <a:lnTo>
                      <a:pt x="0" y="41003"/>
                    </a:lnTo>
                    <a:cubicBezTo>
                      <a:pt x="0" y="30129"/>
                      <a:pt x="4320" y="19699"/>
                      <a:pt x="12010" y="12010"/>
                    </a:cubicBezTo>
                    <a:cubicBezTo>
                      <a:pt x="19699" y="4320"/>
                      <a:pt x="30129" y="0"/>
                      <a:pt x="410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rnd">
                <a:solidFill>
                  <a:srgbClr val="4F826F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1740486" cy="2706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5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07691" y="328119"/>
              <a:ext cx="8217865" cy="586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9"/>
                </a:lnSpc>
              </a:pPr>
              <a:r>
                <a:rPr lang="en-US" sz="3321" dirty="0">
                  <a:solidFill>
                    <a:srgbClr val="2B485F"/>
                  </a:solidFill>
                  <a:latin typeface="Noto Serif Bold Italics"/>
                </a:rPr>
                <a:t>3.3 </a:t>
              </a:r>
              <a:r>
                <a:rPr lang="en-US" sz="3321" dirty="0" err="1">
                  <a:solidFill>
                    <a:srgbClr val="2B485F"/>
                  </a:solidFill>
                  <a:latin typeface="Noto Serif Bold Italics"/>
                </a:rPr>
                <a:t>Mô</a:t>
              </a:r>
              <a:r>
                <a:rPr lang="en-US" sz="3321" dirty="0">
                  <a:solidFill>
                    <a:srgbClr val="2B485F"/>
                  </a:solidFill>
                  <a:latin typeface="Noto Serif Bold Italics"/>
                </a:rPr>
                <a:t> </a:t>
              </a:r>
              <a:r>
                <a:rPr lang="en-US" sz="3321" dirty="0" err="1">
                  <a:solidFill>
                    <a:srgbClr val="2B485F"/>
                  </a:solidFill>
                  <a:latin typeface="Noto Serif Bold Italics"/>
                </a:rPr>
                <a:t>tả</a:t>
              </a:r>
              <a:r>
                <a:rPr lang="en-US" sz="3321" dirty="0">
                  <a:solidFill>
                    <a:srgbClr val="2B485F"/>
                  </a:solidFill>
                  <a:latin typeface="Noto Serif Bold Italics"/>
                </a:rPr>
                <a:t> </a:t>
              </a:r>
              <a:r>
                <a:rPr lang="en-US" sz="3321" dirty="0" err="1">
                  <a:solidFill>
                    <a:srgbClr val="2B485F"/>
                  </a:solidFill>
                  <a:latin typeface="Noto Serif Bold Italics"/>
                </a:rPr>
                <a:t>thiết</a:t>
              </a:r>
              <a:r>
                <a:rPr lang="en-US" sz="3321" dirty="0">
                  <a:solidFill>
                    <a:srgbClr val="2B485F"/>
                  </a:solidFill>
                  <a:latin typeface="Noto Serif Bold Italics"/>
                </a:rPr>
                <a:t> </a:t>
              </a:r>
              <a:r>
                <a:rPr lang="en-US" sz="3321" dirty="0" err="1">
                  <a:solidFill>
                    <a:srgbClr val="2B485F"/>
                  </a:solidFill>
                  <a:latin typeface="Noto Serif Bold Italics"/>
                </a:rPr>
                <a:t>bị</a:t>
              </a:r>
              <a:endParaRPr lang="en-US" sz="3321" dirty="0">
                <a:solidFill>
                  <a:srgbClr val="2B485F"/>
                </a:solidFill>
                <a:latin typeface="Noto Serif Bold Italics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4741659" y="1796616"/>
            <a:ext cx="9129047" cy="6899213"/>
          </a:xfrm>
          <a:custGeom>
            <a:avLst/>
            <a:gdLst/>
            <a:ahLst/>
            <a:cxnLst/>
            <a:rect l="l" t="t" r="r" b="b"/>
            <a:pathLst>
              <a:path w="9129047" h="6899213">
                <a:moveTo>
                  <a:pt x="0" y="0"/>
                </a:moveTo>
                <a:lnTo>
                  <a:pt x="9129047" y="0"/>
                </a:lnTo>
                <a:lnTo>
                  <a:pt x="9129047" y="6899213"/>
                </a:lnTo>
                <a:lnTo>
                  <a:pt x="0" y="6899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835" b="-283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04120" y="8972550"/>
            <a:ext cx="1605518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B485F"/>
                </a:solidFill>
                <a:latin typeface="Noto Serif Bold Italics"/>
              </a:rPr>
              <a:t>MÁY CHỦ HPE ML30 GEN10 E-2224 LFF (P06761-B21-2224-16GB-2TBSATA)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8902" y="594655"/>
            <a:ext cx="6774936" cy="868091"/>
            <a:chOff x="0" y="0"/>
            <a:chExt cx="9033247" cy="115745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033247" cy="1157455"/>
              <a:chOff x="0" y="0"/>
              <a:chExt cx="1740486" cy="22301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40486" cy="223013"/>
              </a:xfrm>
              <a:custGeom>
                <a:avLst/>
                <a:gdLst/>
                <a:ahLst/>
                <a:cxnLst/>
                <a:rect l="l" t="t" r="r" b="b"/>
                <a:pathLst>
                  <a:path w="1740486" h="223013">
                    <a:moveTo>
                      <a:pt x="41003" y="0"/>
                    </a:moveTo>
                    <a:lnTo>
                      <a:pt x="1699482" y="0"/>
                    </a:lnTo>
                    <a:cubicBezTo>
                      <a:pt x="1710357" y="0"/>
                      <a:pt x="1720786" y="4320"/>
                      <a:pt x="1728476" y="12010"/>
                    </a:cubicBezTo>
                    <a:cubicBezTo>
                      <a:pt x="1736166" y="19699"/>
                      <a:pt x="1740486" y="30129"/>
                      <a:pt x="1740486" y="41003"/>
                    </a:cubicBezTo>
                    <a:lnTo>
                      <a:pt x="1740486" y="182010"/>
                    </a:lnTo>
                    <a:cubicBezTo>
                      <a:pt x="1740486" y="192885"/>
                      <a:pt x="1736166" y="203314"/>
                      <a:pt x="1728476" y="211004"/>
                    </a:cubicBezTo>
                    <a:cubicBezTo>
                      <a:pt x="1720786" y="218693"/>
                      <a:pt x="1710357" y="223013"/>
                      <a:pt x="1699482" y="223013"/>
                    </a:cubicBezTo>
                    <a:lnTo>
                      <a:pt x="41003" y="223013"/>
                    </a:lnTo>
                    <a:cubicBezTo>
                      <a:pt x="18358" y="223013"/>
                      <a:pt x="0" y="204655"/>
                      <a:pt x="0" y="182010"/>
                    </a:cubicBezTo>
                    <a:lnTo>
                      <a:pt x="0" y="41003"/>
                    </a:lnTo>
                    <a:cubicBezTo>
                      <a:pt x="0" y="30129"/>
                      <a:pt x="4320" y="19699"/>
                      <a:pt x="12010" y="12010"/>
                    </a:cubicBezTo>
                    <a:cubicBezTo>
                      <a:pt x="19699" y="4320"/>
                      <a:pt x="30129" y="0"/>
                      <a:pt x="410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rnd">
                <a:solidFill>
                  <a:srgbClr val="4F826F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1740486" cy="2706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5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07691" y="328119"/>
              <a:ext cx="8217865" cy="586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9"/>
                </a:lnSpc>
              </a:pPr>
              <a:r>
                <a:rPr lang="en-US" sz="3321" dirty="0">
                  <a:solidFill>
                    <a:srgbClr val="2B485F"/>
                  </a:solidFill>
                  <a:latin typeface="Noto Serif Bold Italics"/>
                </a:rPr>
                <a:t>3.4 </a:t>
              </a:r>
              <a:r>
                <a:rPr lang="en-US" sz="3321" dirty="0" err="1">
                  <a:solidFill>
                    <a:srgbClr val="2B485F"/>
                  </a:solidFill>
                  <a:latin typeface="Noto Serif Bold Italics"/>
                </a:rPr>
                <a:t>Mô</a:t>
              </a:r>
              <a:r>
                <a:rPr lang="en-US" sz="3321" dirty="0">
                  <a:solidFill>
                    <a:srgbClr val="2B485F"/>
                  </a:solidFill>
                  <a:latin typeface="Noto Serif Bold Italics"/>
                </a:rPr>
                <a:t> </a:t>
              </a:r>
              <a:r>
                <a:rPr lang="en-US" sz="3321" dirty="0" err="1">
                  <a:solidFill>
                    <a:srgbClr val="2B485F"/>
                  </a:solidFill>
                  <a:latin typeface="Noto Serif Bold Italics"/>
                </a:rPr>
                <a:t>tả</a:t>
              </a:r>
              <a:r>
                <a:rPr lang="en-US" sz="3321" dirty="0">
                  <a:solidFill>
                    <a:srgbClr val="2B485F"/>
                  </a:solidFill>
                  <a:latin typeface="Noto Serif Bold Italics"/>
                </a:rPr>
                <a:t> </a:t>
              </a:r>
              <a:r>
                <a:rPr lang="en-US" sz="3321" dirty="0" err="1">
                  <a:solidFill>
                    <a:srgbClr val="2B485F"/>
                  </a:solidFill>
                  <a:latin typeface="Noto Serif Bold Italics"/>
                </a:rPr>
                <a:t>kết</a:t>
              </a:r>
              <a:r>
                <a:rPr lang="en-US" sz="3321" dirty="0">
                  <a:solidFill>
                    <a:srgbClr val="2B485F"/>
                  </a:solidFill>
                  <a:latin typeface="Noto Serif Bold Italics"/>
                </a:rPr>
                <a:t> </a:t>
              </a:r>
              <a:r>
                <a:rPr lang="en-US" sz="3321" dirty="0" err="1">
                  <a:solidFill>
                    <a:srgbClr val="2B485F"/>
                  </a:solidFill>
                  <a:latin typeface="Noto Serif Bold Italics"/>
                </a:rPr>
                <a:t>nối</a:t>
              </a:r>
              <a:endParaRPr lang="en-US" sz="3321" dirty="0">
                <a:solidFill>
                  <a:srgbClr val="2B485F"/>
                </a:solidFill>
                <a:latin typeface="Noto Serif Bold Italics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2313537" y="3083876"/>
            <a:ext cx="13660926" cy="4119249"/>
          </a:xfrm>
          <a:custGeom>
            <a:avLst/>
            <a:gdLst/>
            <a:ahLst/>
            <a:cxnLst/>
            <a:rect l="l" t="t" r="r" b="b"/>
            <a:pathLst>
              <a:path w="13660926" h="4119249">
                <a:moveTo>
                  <a:pt x="0" y="0"/>
                </a:moveTo>
                <a:lnTo>
                  <a:pt x="13660926" y="0"/>
                </a:lnTo>
                <a:lnTo>
                  <a:pt x="13660926" y="4119248"/>
                </a:lnTo>
                <a:lnTo>
                  <a:pt x="0" y="4119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460727" y="8226101"/>
            <a:ext cx="1136654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B485F"/>
                </a:solidFill>
                <a:latin typeface="Noto Serif Bold Italics"/>
              </a:rPr>
              <a:t>Kết nối tại Router Load Balancing (DrayTek 3910)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8902" y="594655"/>
            <a:ext cx="6774936" cy="868091"/>
            <a:chOff x="0" y="0"/>
            <a:chExt cx="9033247" cy="115745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033247" cy="1157455"/>
              <a:chOff x="0" y="0"/>
              <a:chExt cx="1740486" cy="22301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40486" cy="223013"/>
              </a:xfrm>
              <a:custGeom>
                <a:avLst/>
                <a:gdLst/>
                <a:ahLst/>
                <a:cxnLst/>
                <a:rect l="l" t="t" r="r" b="b"/>
                <a:pathLst>
                  <a:path w="1740486" h="223013">
                    <a:moveTo>
                      <a:pt x="41003" y="0"/>
                    </a:moveTo>
                    <a:lnTo>
                      <a:pt x="1699482" y="0"/>
                    </a:lnTo>
                    <a:cubicBezTo>
                      <a:pt x="1710357" y="0"/>
                      <a:pt x="1720786" y="4320"/>
                      <a:pt x="1728476" y="12010"/>
                    </a:cubicBezTo>
                    <a:cubicBezTo>
                      <a:pt x="1736166" y="19699"/>
                      <a:pt x="1740486" y="30129"/>
                      <a:pt x="1740486" y="41003"/>
                    </a:cubicBezTo>
                    <a:lnTo>
                      <a:pt x="1740486" y="182010"/>
                    </a:lnTo>
                    <a:cubicBezTo>
                      <a:pt x="1740486" y="192885"/>
                      <a:pt x="1736166" y="203314"/>
                      <a:pt x="1728476" y="211004"/>
                    </a:cubicBezTo>
                    <a:cubicBezTo>
                      <a:pt x="1720786" y="218693"/>
                      <a:pt x="1710357" y="223013"/>
                      <a:pt x="1699482" y="223013"/>
                    </a:cubicBezTo>
                    <a:lnTo>
                      <a:pt x="41003" y="223013"/>
                    </a:lnTo>
                    <a:cubicBezTo>
                      <a:pt x="18358" y="223013"/>
                      <a:pt x="0" y="204655"/>
                      <a:pt x="0" y="182010"/>
                    </a:cubicBezTo>
                    <a:lnTo>
                      <a:pt x="0" y="41003"/>
                    </a:lnTo>
                    <a:cubicBezTo>
                      <a:pt x="0" y="30129"/>
                      <a:pt x="4320" y="19699"/>
                      <a:pt x="12010" y="12010"/>
                    </a:cubicBezTo>
                    <a:cubicBezTo>
                      <a:pt x="19699" y="4320"/>
                      <a:pt x="30129" y="0"/>
                      <a:pt x="410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rnd">
                <a:solidFill>
                  <a:srgbClr val="4F826F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1740486" cy="2706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5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07691" y="328119"/>
              <a:ext cx="8217865" cy="586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9"/>
                </a:lnSpc>
              </a:pPr>
              <a:r>
                <a:rPr lang="en-US" sz="3321">
                  <a:solidFill>
                    <a:srgbClr val="2B485F"/>
                  </a:solidFill>
                  <a:latin typeface="Noto Serif Bold Italics"/>
                </a:rPr>
                <a:t>3.4 Mô tả kết nối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249669" y="3287110"/>
            <a:ext cx="13788663" cy="4412372"/>
          </a:xfrm>
          <a:custGeom>
            <a:avLst/>
            <a:gdLst/>
            <a:ahLst/>
            <a:cxnLst/>
            <a:rect l="l" t="t" r="r" b="b"/>
            <a:pathLst>
              <a:path w="13788663" h="4412372">
                <a:moveTo>
                  <a:pt x="0" y="0"/>
                </a:moveTo>
                <a:lnTo>
                  <a:pt x="13788662" y="0"/>
                </a:lnTo>
                <a:lnTo>
                  <a:pt x="13788662" y="4412372"/>
                </a:lnTo>
                <a:lnTo>
                  <a:pt x="0" y="4412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460727" y="8226101"/>
            <a:ext cx="1136654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B485F"/>
                </a:solidFill>
                <a:latin typeface="Noto Serif Bold Italics"/>
              </a:rPr>
              <a:t>Hình ảnh: Switch Linksys 8-port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8902" y="594655"/>
            <a:ext cx="6774936" cy="868091"/>
            <a:chOff x="0" y="0"/>
            <a:chExt cx="9033247" cy="115745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033247" cy="1157455"/>
              <a:chOff x="0" y="0"/>
              <a:chExt cx="1740486" cy="22301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40486" cy="223013"/>
              </a:xfrm>
              <a:custGeom>
                <a:avLst/>
                <a:gdLst/>
                <a:ahLst/>
                <a:cxnLst/>
                <a:rect l="l" t="t" r="r" b="b"/>
                <a:pathLst>
                  <a:path w="1740486" h="223013">
                    <a:moveTo>
                      <a:pt x="41003" y="0"/>
                    </a:moveTo>
                    <a:lnTo>
                      <a:pt x="1699482" y="0"/>
                    </a:lnTo>
                    <a:cubicBezTo>
                      <a:pt x="1710357" y="0"/>
                      <a:pt x="1720786" y="4320"/>
                      <a:pt x="1728476" y="12010"/>
                    </a:cubicBezTo>
                    <a:cubicBezTo>
                      <a:pt x="1736166" y="19699"/>
                      <a:pt x="1740486" y="30129"/>
                      <a:pt x="1740486" y="41003"/>
                    </a:cubicBezTo>
                    <a:lnTo>
                      <a:pt x="1740486" y="182010"/>
                    </a:lnTo>
                    <a:cubicBezTo>
                      <a:pt x="1740486" y="192885"/>
                      <a:pt x="1736166" y="203314"/>
                      <a:pt x="1728476" y="211004"/>
                    </a:cubicBezTo>
                    <a:cubicBezTo>
                      <a:pt x="1720786" y="218693"/>
                      <a:pt x="1710357" y="223013"/>
                      <a:pt x="1699482" y="223013"/>
                    </a:cubicBezTo>
                    <a:lnTo>
                      <a:pt x="41003" y="223013"/>
                    </a:lnTo>
                    <a:cubicBezTo>
                      <a:pt x="18358" y="223013"/>
                      <a:pt x="0" y="204655"/>
                      <a:pt x="0" y="182010"/>
                    </a:cubicBezTo>
                    <a:lnTo>
                      <a:pt x="0" y="41003"/>
                    </a:lnTo>
                    <a:cubicBezTo>
                      <a:pt x="0" y="30129"/>
                      <a:pt x="4320" y="19699"/>
                      <a:pt x="12010" y="12010"/>
                    </a:cubicBezTo>
                    <a:cubicBezTo>
                      <a:pt x="19699" y="4320"/>
                      <a:pt x="30129" y="0"/>
                      <a:pt x="410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rnd">
                <a:solidFill>
                  <a:srgbClr val="4F826F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1740486" cy="2706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5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07691" y="328119"/>
              <a:ext cx="8217865" cy="586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9"/>
                </a:lnSpc>
              </a:pPr>
              <a:r>
                <a:rPr lang="en-US" sz="3321">
                  <a:solidFill>
                    <a:srgbClr val="2B485F"/>
                  </a:solidFill>
                  <a:latin typeface="Noto Serif Bold Italics"/>
                </a:rPr>
                <a:t>3.4 Mô tả kết nối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6426455" y="1628129"/>
            <a:ext cx="5435091" cy="6655122"/>
          </a:xfrm>
          <a:custGeom>
            <a:avLst/>
            <a:gdLst/>
            <a:ahLst/>
            <a:cxnLst/>
            <a:rect l="l" t="t" r="r" b="b"/>
            <a:pathLst>
              <a:path w="5435091" h="6655122">
                <a:moveTo>
                  <a:pt x="0" y="0"/>
                </a:moveTo>
                <a:lnTo>
                  <a:pt x="5435090" y="0"/>
                </a:lnTo>
                <a:lnTo>
                  <a:pt x="5435090" y="6655122"/>
                </a:lnTo>
                <a:lnTo>
                  <a:pt x="0" y="6655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2" b="-43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460727" y="8743950"/>
            <a:ext cx="1178642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B485F"/>
                </a:solidFill>
                <a:latin typeface="Noto Serif Bold Italics"/>
              </a:rPr>
              <a:t>Hình ảnh Thiết bị dành cho các phòng tại khu Giảng Đường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-1953236" y="-605479"/>
            <a:ext cx="4606327" cy="4672304"/>
            <a:chOff x="0" y="0"/>
            <a:chExt cx="801322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1323" cy="812800"/>
            </a:xfrm>
            <a:custGeom>
              <a:avLst/>
              <a:gdLst/>
              <a:ahLst/>
              <a:cxnLst/>
              <a:rect l="l" t="t" r="r" b="b"/>
              <a:pathLst>
                <a:path w="801323" h="812800">
                  <a:moveTo>
                    <a:pt x="168071" y="0"/>
                  </a:moveTo>
                  <a:lnTo>
                    <a:pt x="633251" y="0"/>
                  </a:lnTo>
                  <a:cubicBezTo>
                    <a:pt x="726074" y="0"/>
                    <a:pt x="801323" y="75248"/>
                    <a:pt x="801323" y="168071"/>
                  </a:cubicBezTo>
                  <a:lnTo>
                    <a:pt x="801323" y="644729"/>
                  </a:lnTo>
                  <a:cubicBezTo>
                    <a:pt x="801323" y="689304"/>
                    <a:pt x="783615" y="732054"/>
                    <a:pt x="752096" y="763573"/>
                  </a:cubicBezTo>
                  <a:cubicBezTo>
                    <a:pt x="720576" y="795093"/>
                    <a:pt x="677826" y="812800"/>
                    <a:pt x="633251" y="812800"/>
                  </a:cubicBezTo>
                  <a:lnTo>
                    <a:pt x="168071" y="812800"/>
                  </a:lnTo>
                  <a:cubicBezTo>
                    <a:pt x="75248" y="812800"/>
                    <a:pt x="0" y="737552"/>
                    <a:pt x="0" y="644729"/>
                  </a:cubicBezTo>
                  <a:lnTo>
                    <a:pt x="0" y="168071"/>
                  </a:lnTo>
                  <a:cubicBezTo>
                    <a:pt x="0" y="75248"/>
                    <a:pt x="75248" y="0"/>
                    <a:pt x="168071" y="0"/>
                  </a:cubicBezTo>
                  <a:close/>
                </a:path>
              </a:pathLst>
            </a:custGeom>
            <a:solidFill>
              <a:srgbClr val="94B8AB"/>
            </a:solidFill>
            <a:ln w="76200" cap="rnd">
              <a:solidFill>
                <a:srgbClr val="94B8AB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01322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2700000">
            <a:off x="1549481" y="1435851"/>
            <a:ext cx="6189580" cy="5956658"/>
            <a:chOff x="0" y="0"/>
            <a:chExt cx="840652" cy="8090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0652" cy="809017"/>
            </a:xfrm>
            <a:custGeom>
              <a:avLst/>
              <a:gdLst/>
              <a:ahLst/>
              <a:cxnLst/>
              <a:rect l="l" t="t" r="r" b="b"/>
              <a:pathLst>
                <a:path w="840652" h="809017">
                  <a:moveTo>
                    <a:pt x="122498" y="0"/>
                  </a:moveTo>
                  <a:lnTo>
                    <a:pt x="718154" y="0"/>
                  </a:lnTo>
                  <a:cubicBezTo>
                    <a:pt x="750642" y="0"/>
                    <a:pt x="781800" y="12906"/>
                    <a:pt x="804773" y="35879"/>
                  </a:cubicBezTo>
                  <a:cubicBezTo>
                    <a:pt x="827746" y="58852"/>
                    <a:pt x="840652" y="90010"/>
                    <a:pt x="840652" y="122498"/>
                  </a:cubicBezTo>
                  <a:lnTo>
                    <a:pt x="840652" y="686519"/>
                  </a:lnTo>
                  <a:cubicBezTo>
                    <a:pt x="840652" y="754173"/>
                    <a:pt x="785808" y="809017"/>
                    <a:pt x="718154" y="809017"/>
                  </a:cubicBezTo>
                  <a:lnTo>
                    <a:pt x="122498" y="809017"/>
                  </a:lnTo>
                  <a:cubicBezTo>
                    <a:pt x="54844" y="809017"/>
                    <a:pt x="0" y="754173"/>
                    <a:pt x="0" y="686519"/>
                  </a:cubicBezTo>
                  <a:lnTo>
                    <a:pt x="0" y="122498"/>
                  </a:lnTo>
                  <a:cubicBezTo>
                    <a:pt x="0" y="54844"/>
                    <a:pt x="54844" y="0"/>
                    <a:pt x="122498" y="0"/>
                  </a:cubicBez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40652" cy="856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18900000">
            <a:off x="1898139" y="1617921"/>
            <a:ext cx="5496238" cy="5676514"/>
            <a:chOff x="0" y="0"/>
            <a:chExt cx="6350000" cy="6558280"/>
          </a:xfrm>
        </p:grpSpPr>
        <p:sp>
          <p:nvSpPr>
            <p:cNvPr id="10" name="Freeform 10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18906" r="-18906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94B8AB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2700000">
            <a:off x="-2136209" y="5760804"/>
            <a:ext cx="5040873" cy="4952708"/>
            <a:chOff x="0" y="0"/>
            <a:chExt cx="876917" cy="8615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6917" cy="861579"/>
            </a:xfrm>
            <a:custGeom>
              <a:avLst/>
              <a:gdLst/>
              <a:ahLst/>
              <a:cxnLst/>
              <a:rect l="l" t="t" r="r" b="b"/>
              <a:pathLst>
                <a:path w="876917" h="861579">
                  <a:moveTo>
                    <a:pt x="153583" y="0"/>
                  </a:moveTo>
                  <a:lnTo>
                    <a:pt x="723334" y="0"/>
                  </a:lnTo>
                  <a:cubicBezTo>
                    <a:pt x="764067" y="0"/>
                    <a:pt x="803131" y="16181"/>
                    <a:pt x="831933" y="44983"/>
                  </a:cubicBezTo>
                  <a:cubicBezTo>
                    <a:pt x="860736" y="73786"/>
                    <a:pt x="876917" y="112850"/>
                    <a:pt x="876917" y="153583"/>
                  </a:cubicBezTo>
                  <a:lnTo>
                    <a:pt x="876917" y="707996"/>
                  </a:lnTo>
                  <a:cubicBezTo>
                    <a:pt x="876917" y="792818"/>
                    <a:pt x="808155" y="861579"/>
                    <a:pt x="723334" y="861579"/>
                  </a:cubicBezTo>
                  <a:lnTo>
                    <a:pt x="153583" y="861579"/>
                  </a:lnTo>
                  <a:cubicBezTo>
                    <a:pt x="68761" y="861579"/>
                    <a:pt x="0" y="792818"/>
                    <a:pt x="0" y="707996"/>
                  </a:cubicBezTo>
                  <a:lnTo>
                    <a:pt x="0" y="153583"/>
                  </a:lnTo>
                  <a:cubicBezTo>
                    <a:pt x="0" y="112850"/>
                    <a:pt x="16181" y="73786"/>
                    <a:pt x="44983" y="44983"/>
                  </a:cubicBezTo>
                  <a:cubicBezTo>
                    <a:pt x="73786" y="16181"/>
                    <a:pt x="112850" y="0"/>
                    <a:pt x="153583" y="0"/>
                  </a:cubicBezTo>
                  <a:close/>
                </a:path>
              </a:pathLst>
            </a:custGeom>
            <a:solidFill>
              <a:srgbClr val="4F826F"/>
            </a:solidFill>
            <a:ln w="76200" cap="rnd">
              <a:solidFill>
                <a:srgbClr val="4F826F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76917" cy="909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179204" y="7227613"/>
            <a:ext cx="1222998" cy="1129692"/>
          </a:xfrm>
          <a:custGeom>
            <a:avLst/>
            <a:gdLst/>
            <a:ahLst/>
            <a:cxnLst/>
            <a:rect l="l" t="t" r="r" b="b"/>
            <a:pathLst>
              <a:path w="1108906" h="1024304">
                <a:moveTo>
                  <a:pt x="93088" y="0"/>
                </a:moveTo>
                <a:lnTo>
                  <a:pt x="1015818" y="0"/>
                </a:lnTo>
                <a:cubicBezTo>
                  <a:pt x="1040507" y="0"/>
                  <a:pt x="1064184" y="9807"/>
                  <a:pt x="1081641" y="27265"/>
                </a:cubicBezTo>
                <a:cubicBezTo>
                  <a:pt x="1099099" y="44722"/>
                  <a:pt x="1108906" y="68399"/>
                  <a:pt x="1108906" y="93088"/>
                </a:cubicBezTo>
                <a:lnTo>
                  <a:pt x="1108906" y="931216"/>
                </a:lnTo>
                <a:cubicBezTo>
                  <a:pt x="1108906" y="955905"/>
                  <a:pt x="1099099" y="979582"/>
                  <a:pt x="1081641" y="997039"/>
                </a:cubicBezTo>
                <a:cubicBezTo>
                  <a:pt x="1064184" y="1014497"/>
                  <a:pt x="1040507" y="1024304"/>
                  <a:pt x="1015818" y="1024304"/>
                </a:cubicBezTo>
                <a:lnTo>
                  <a:pt x="93088" y="1024304"/>
                </a:lnTo>
                <a:cubicBezTo>
                  <a:pt x="68399" y="1024304"/>
                  <a:pt x="44722" y="1014497"/>
                  <a:pt x="27265" y="997039"/>
                </a:cubicBezTo>
                <a:cubicBezTo>
                  <a:pt x="9807" y="979582"/>
                  <a:pt x="0" y="955905"/>
                  <a:pt x="0" y="931216"/>
                </a:cubicBezTo>
                <a:lnTo>
                  <a:pt x="0" y="93088"/>
                </a:lnTo>
                <a:cubicBezTo>
                  <a:pt x="0" y="68399"/>
                  <a:pt x="9807" y="44722"/>
                  <a:pt x="27265" y="27265"/>
                </a:cubicBezTo>
                <a:cubicBezTo>
                  <a:pt x="44722" y="9807"/>
                  <a:pt x="68399" y="0"/>
                  <a:pt x="93088" y="0"/>
                </a:cubicBezTo>
                <a:close/>
              </a:path>
            </a:pathLst>
          </a:custGeom>
          <a:solidFill>
            <a:srgbClr val="94B8AB"/>
          </a:solidFill>
        </p:spPr>
      </p:sp>
      <p:sp>
        <p:nvSpPr>
          <p:cNvPr id="17" name="TextBox 17"/>
          <p:cNvSpPr txBox="1"/>
          <p:nvPr/>
        </p:nvSpPr>
        <p:spPr>
          <a:xfrm>
            <a:off x="1179204" y="7175088"/>
            <a:ext cx="1222998" cy="11822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36"/>
              </a:lnSpc>
            </a:pPr>
            <a:endParaRPr/>
          </a:p>
        </p:txBody>
      </p:sp>
      <p:grpSp>
        <p:nvGrpSpPr>
          <p:cNvPr id="19" name="Group 19"/>
          <p:cNvGrpSpPr/>
          <p:nvPr/>
        </p:nvGrpSpPr>
        <p:grpSpPr>
          <a:xfrm rot="2970369">
            <a:off x="6087648" y="7610596"/>
            <a:ext cx="896426" cy="89642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9546" y="0"/>
                  </a:moveTo>
                  <a:lnTo>
                    <a:pt x="683254" y="0"/>
                  </a:lnTo>
                  <a:cubicBezTo>
                    <a:pt x="754800" y="0"/>
                    <a:pt x="812800" y="58000"/>
                    <a:pt x="812800" y="129546"/>
                  </a:cubicBezTo>
                  <a:lnTo>
                    <a:pt x="812800" y="683254"/>
                  </a:lnTo>
                  <a:cubicBezTo>
                    <a:pt x="812800" y="754800"/>
                    <a:pt x="754800" y="812800"/>
                    <a:pt x="683254" y="812800"/>
                  </a:cubicBezTo>
                  <a:lnTo>
                    <a:pt x="129546" y="812800"/>
                  </a:lnTo>
                  <a:cubicBezTo>
                    <a:pt x="58000" y="812800"/>
                    <a:pt x="0" y="754800"/>
                    <a:pt x="0" y="683254"/>
                  </a:cubicBezTo>
                  <a:lnTo>
                    <a:pt x="0" y="129546"/>
                  </a:lnTo>
                  <a:cubicBezTo>
                    <a:pt x="0" y="58000"/>
                    <a:pt x="58000" y="0"/>
                    <a:pt x="129546" y="0"/>
                  </a:cubicBez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8183684">
            <a:off x="6882207" y="6527230"/>
            <a:ext cx="1529257" cy="1478993"/>
            <a:chOff x="0" y="0"/>
            <a:chExt cx="1386594" cy="134102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86594" cy="1341020"/>
            </a:xfrm>
            <a:custGeom>
              <a:avLst/>
              <a:gdLst/>
              <a:ahLst/>
              <a:cxnLst/>
              <a:rect l="l" t="t" r="r" b="b"/>
              <a:pathLst>
                <a:path w="1386594" h="1341020">
                  <a:moveTo>
                    <a:pt x="156939" y="0"/>
                  </a:moveTo>
                  <a:lnTo>
                    <a:pt x="1229655" y="0"/>
                  </a:lnTo>
                  <a:cubicBezTo>
                    <a:pt x="1316330" y="0"/>
                    <a:pt x="1386594" y="70264"/>
                    <a:pt x="1386594" y="156939"/>
                  </a:cubicBezTo>
                  <a:lnTo>
                    <a:pt x="1386594" y="1184081"/>
                  </a:lnTo>
                  <a:cubicBezTo>
                    <a:pt x="1386594" y="1270756"/>
                    <a:pt x="1316330" y="1341020"/>
                    <a:pt x="1229655" y="1341020"/>
                  </a:cubicBezTo>
                  <a:lnTo>
                    <a:pt x="156939" y="1341020"/>
                  </a:lnTo>
                  <a:cubicBezTo>
                    <a:pt x="70264" y="1341020"/>
                    <a:pt x="0" y="1270756"/>
                    <a:pt x="0" y="1184081"/>
                  </a:cubicBezTo>
                  <a:lnTo>
                    <a:pt x="0" y="156939"/>
                  </a:lnTo>
                  <a:cubicBezTo>
                    <a:pt x="0" y="70264"/>
                    <a:pt x="70264" y="0"/>
                    <a:pt x="156939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386594" cy="1388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 rot="2767486">
            <a:off x="316988" y="2167993"/>
            <a:ext cx="896427" cy="89642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4F826F"/>
          </a:solidFill>
        </p:spPr>
      </p:sp>
      <p:sp>
        <p:nvSpPr>
          <p:cNvPr id="27" name="TextBox 27"/>
          <p:cNvSpPr txBox="1"/>
          <p:nvPr/>
        </p:nvSpPr>
        <p:spPr>
          <a:xfrm rot="2767486">
            <a:off x="419959" y="2207568"/>
            <a:ext cx="728347" cy="78087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36"/>
              </a:lnSpc>
            </a:pPr>
            <a:endParaRPr/>
          </a:p>
        </p:txBody>
      </p:sp>
      <p:sp>
        <p:nvSpPr>
          <p:cNvPr id="29" name="Freeform 29"/>
          <p:cNvSpPr/>
          <p:nvPr/>
        </p:nvSpPr>
        <p:spPr>
          <a:xfrm rot="8217438">
            <a:off x="1674744" y="282023"/>
            <a:ext cx="1457818" cy="1388043"/>
          </a:xfrm>
          <a:custGeom>
            <a:avLst/>
            <a:gdLst/>
            <a:ahLst/>
            <a:cxnLst/>
            <a:rect l="l" t="t" r="r" b="b"/>
            <a:pathLst>
              <a:path w="1321820" h="1258554">
                <a:moveTo>
                  <a:pt x="164629" y="0"/>
                </a:moveTo>
                <a:lnTo>
                  <a:pt x="1157191" y="0"/>
                </a:lnTo>
                <a:cubicBezTo>
                  <a:pt x="1248113" y="0"/>
                  <a:pt x="1321820" y="73707"/>
                  <a:pt x="1321820" y="164629"/>
                </a:cubicBezTo>
                <a:lnTo>
                  <a:pt x="1321820" y="1093925"/>
                </a:lnTo>
                <a:cubicBezTo>
                  <a:pt x="1321820" y="1184847"/>
                  <a:pt x="1248113" y="1258554"/>
                  <a:pt x="1157191" y="1258554"/>
                </a:cubicBezTo>
                <a:lnTo>
                  <a:pt x="164629" y="1258554"/>
                </a:lnTo>
                <a:cubicBezTo>
                  <a:pt x="73707" y="1258554"/>
                  <a:pt x="0" y="1184847"/>
                  <a:pt x="0" y="1093925"/>
                </a:cubicBezTo>
                <a:lnTo>
                  <a:pt x="0" y="164629"/>
                </a:lnTo>
                <a:cubicBezTo>
                  <a:pt x="0" y="73707"/>
                  <a:pt x="73707" y="0"/>
                  <a:pt x="164629" y="0"/>
                </a:cubicBezTo>
                <a:close/>
              </a:path>
            </a:pathLst>
          </a:custGeom>
          <a:solidFill>
            <a:srgbClr val="A6A6A6"/>
          </a:solidFill>
        </p:spPr>
      </p:sp>
      <p:sp>
        <p:nvSpPr>
          <p:cNvPr id="30" name="TextBox 30"/>
          <p:cNvSpPr txBox="1"/>
          <p:nvPr/>
        </p:nvSpPr>
        <p:spPr>
          <a:xfrm rot="8217438">
            <a:off x="1692669" y="274954"/>
            <a:ext cx="1457818" cy="144056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36"/>
              </a:lnSpc>
            </a:pPr>
            <a:endParaRPr/>
          </a:p>
        </p:txBody>
      </p:sp>
      <p:grpSp>
        <p:nvGrpSpPr>
          <p:cNvPr id="56" name="Nhóm 55">
            <a:extLst>
              <a:ext uri="{FF2B5EF4-FFF2-40B4-BE49-F238E27FC236}">
                <a16:creationId xmlns:a16="http://schemas.microsoft.com/office/drawing/2014/main" id="{B959F057-C4F6-F113-F960-A55CDF8F271A}"/>
              </a:ext>
            </a:extLst>
          </p:cNvPr>
          <p:cNvGrpSpPr/>
          <p:nvPr/>
        </p:nvGrpSpPr>
        <p:grpSpPr>
          <a:xfrm>
            <a:off x="7590600" y="1267624"/>
            <a:ext cx="6309877" cy="1041210"/>
            <a:chOff x="7590600" y="1267624"/>
            <a:chExt cx="6309877" cy="1041210"/>
          </a:xfrm>
        </p:grpSpPr>
        <p:sp>
          <p:nvSpPr>
            <p:cNvPr id="33" name="Freeform 33"/>
            <p:cNvSpPr/>
            <p:nvPr/>
          </p:nvSpPr>
          <p:spPr>
            <a:xfrm>
              <a:off x="7590600" y="1448450"/>
              <a:ext cx="6309877" cy="860384"/>
            </a:xfrm>
            <a:custGeom>
              <a:avLst/>
              <a:gdLst/>
              <a:ahLst/>
              <a:cxnLst/>
              <a:rect l="l" t="t" r="r" b="b"/>
              <a:pathLst>
                <a:path w="1661861" h="226603">
                  <a:moveTo>
                    <a:pt x="31901" y="0"/>
                  </a:moveTo>
                  <a:lnTo>
                    <a:pt x="1629960" y="0"/>
                  </a:lnTo>
                  <a:cubicBezTo>
                    <a:pt x="1647578" y="0"/>
                    <a:pt x="1661861" y="14282"/>
                    <a:pt x="1661861" y="31901"/>
                  </a:cubicBezTo>
                  <a:lnTo>
                    <a:pt x="1661861" y="194702"/>
                  </a:lnTo>
                  <a:cubicBezTo>
                    <a:pt x="1661861" y="212321"/>
                    <a:pt x="1647578" y="226603"/>
                    <a:pt x="1629960" y="226603"/>
                  </a:cubicBezTo>
                  <a:lnTo>
                    <a:pt x="31901" y="226603"/>
                  </a:lnTo>
                  <a:cubicBezTo>
                    <a:pt x="14282" y="226603"/>
                    <a:pt x="0" y="212321"/>
                    <a:pt x="0" y="194702"/>
                  </a:cubicBezTo>
                  <a:lnTo>
                    <a:pt x="0" y="31901"/>
                  </a:lnTo>
                  <a:cubicBezTo>
                    <a:pt x="0" y="14282"/>
                    <a:pt x="14282" y="0"/>
                    <a:pt x="319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90BEAB"/>
              </a:soli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7590600" y="1267624"/>
              <a:ext cx="6309877" cy="1041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69"/>
                </a:lnSpc>
              </a:pPr>
              <a:r>
                <a:rPr lang="en-US" sz="2999" dirty="0">
                  <a:solidFill>
                    <a:srgbClr val="2B485F"/>
                  </a:solidFill>
                  <a:latin typeface="Noto Serif Bold"/>
                </a:rPr>
                <a:t>NGUYỄN LÝ HOÀNG THÀNH</a:t>
              </a:r>
            </a:p>
          </p:txBody>
        </p:sp>
      </p:grpSp>
      <p:grpSp>
        <p:nvGrpSpPr>
          <p:cNvPr id="57" name="Nhóm 56">
            <a:extLst>
              <a:ext uri="{FF2B5EF4-FFF2-40B4-BE49-F238E27FC236}">
                <a16:creationId xmlns:a16="http://schemas.microsoft.com/office/drawing/2014/main" id="{1AEB4517-2EA0-86C1-D9EA-726A4D0E9440}"/>
              </a:ext>
            </a:extLst>
          </p:cNvPr>
          <p:cNvGrpSpPr/>
          <p:nvPr/>
        </p:nvGrpSpPr>
        <p:grpSpPr>
          <a:xfrm>
            <a:off x="8475746" y="2901614"/>
            <a:ext cx="6309877" cy="1041210"/>
            <a:chOff x="8475746" y="2901614"/>
            <a:chExt cx="6309877" cy="1041210"/>
          </a:xfrm>
        </p:grpSpPr>
        <p:sp>
          <p:nvSpPr>
            <p:cNvPr id="36" name="Freeform 36"/>
            <p:cNvSpPr/>
            <p:nvPr/>
          </p:nvSpPr>
          <p:spPr>
            <a:xfrm>
              <a:off x="8475746" y="3082440"/>
              <a:ext cx="6309877" cy="860384"/>
            </a:xfrm>
            <a:custGeom>
              <a:avLst/>
              <a:gdLst/>
              <a:ahLst/>
              <a:cxnLst/>
              <a:rect l="l" t="t" r="r" b="b"/>
              <a:pathLst>
                <a:path w="1661861" h="226603">
                  <a:moveTo>
                    <a:pt x="31901" y="0"/>
                  </a:moveTo>
                  <a:lnTo>
                    <a:pt x="1629960" y="0"/>
                  </a:lnTo>
                  <a:cubicBezTo>
                    <a:pt x="1647578" y="0"/>
                    <a:pt x="1661861" y="14282"/>
                    <a:pt x="1661861" y="31901"/>
                  </a:cubicBezTo>
                  <a:lnTo>
                    <a:pt x="1661861" y="194702"/>
                  </a:lnTo>
                  <a:cubicBezTo>
                    <a:pt x="1661861" y="212321"/>
                    <a:pt x="1647578" y="226603"/>
                    <a:pt x="1629960" y="226603"/>
                  </a:cubicBezTo>
                  <a:lnTo>
                    <a:pt x="31901" y="226603"/>
                  </a:lnTo>
                  <a:cubicBezTo>
                    <a:pt x="14282" y="226603"/>
                    <a:pt x="0" y="212321"/>
                    <a:pt x="0" y="194702"/>
                  </a:cubicBezTo>
                  <a:lnTo>
                    <a:pt x="0" y="31901"/>
                  </a:lnTo>
                  <a:cubicBezTo>
                    <a:pt x="0" y="14282"/>
                    <a:pt x="14282" y="0"/>
                    <a:pt x="319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90BEAB"/>
              </a:solidFill>
              <a:prstDash val="solid"/>
              <a:round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8475746" y="2901614"/>
              <a:ext cx="6309877" cy="1041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69"/>
                </a:lnSpc>
              </a:pPr>
              <a:r>
                <a:rPr lang="en-US" sz="2999" dirty="0">
                  <a:solidFill>
                    <a:srgbClr val="2B485F"/>
                  </a:solidFill>
                  <a:latin typeface="Noto Serif Bold"/>
                </a:rPr>
                <a:t>NGUYỄN THỊ THÚY DIỄM</a:t>
              </a:r>
            </a:p>
          </p:txBody>
        </p:sp>
      </p:grpSp>
      <p:grpSp>
        <p:nvGrpSpPr>
          <p:cNvPr id="58" name="Nhóm 57">
            <a:extLst>
              <a:ext uri="{FF2B5EF4-FFF2-40B4-BE49-F238E27FC236}">
                <a16:creationId xmlns:a16="http://schemas.microsoft.com/office/drawing/2014/main" id="{3CFA00FA-CBAB-A017-9946-68305594B04C}"/>
              </a:ext>
            </a:extLst>
          </p:cNvPr>
          <p:cNvGrpSpPr/>
          <p:nvPr/>
        </p:nvGrpSpPr>
        <p:grpSpPr>
          <a:xfrm>
            <a:off x="9558669" y="4533522"/>
            <a:ext cx="6309877" cy="1041210"/>
            <a:chOff x="9558669" y="4533522"/>
            <a:chExt cx="6309877" cy="1041210"/>
          </a:xfrm>
        </p:grpSpPr>
        <p:sp>
          <p:nvSpPr>
            <p:cNvPr id="39" name="Freeform 39"/>
            <p:cNvSpPr/>
            <p:nvPr/>
          </p:nvSpPr>
          <p:spPr>
            <a:xfrm>
              <a:off x="9558669" y="4714348"/>
              <a:ext cx="6309877" cy="860384"/>
            </a:xfrm>
            <a:custGeom>
              <a:avLst/>
              <a:gdLst/>
              <a:ahLst/>
              <a:cxnLst/>
              <a:rect l="l" t="t" r="r" b="b"/>
              <a:pathLst>
                <a:path w="1661861" h="226603">
                  <a:moveTo>
                    <a:pt x="31901" y="0"/>
                  </a:moveTo>
                  <a:lnTo>
                    <a:pt x="1629960" y="0"/>
                  </a:lnTo>
                  <a:cubicBezTo>
                    <a:pt x="1647578" y="0"/>
                    <a:pt x="1661861" y="14282"/>
                    <a:pt x="1661861" y="31901"/>
                  </a:cubicBezTo>
                  <a:lnTo>
                    <a:pt x="1661861" y="194702"/>
                  </a:lnTo>
                  <a:cubicBezTo>
                    <a:pt x="1661861" y="212321"/>
                    <a:pt x="1647578" y="226603"/>
                    <a:pt x="1629960" y="226603"/>
                  </a:cubicBezTo>
                  <a:lnTo>
                    <a:pt x="31901" y="226603"/>
                  </a:lnTo>
                  <a:cubicBezTo>
                    <a:pt x="14282" y="226603"/>
                    <a:pt x="0" y="212321"/>
                    <a:pt x="0" y="194702"/>
                  </a:cubicBezTo>
                  <a:lnTo>
                    <a:pt x="0" y="31901"/>
                  </a:lnTo>
                  <a:cubicBezTo>
                    <a:pt x="0" y="14282"/>
                    <a:pt x="14282" y="0"/>
                    <a:pt x="319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90BEAB"/>
              </a:solidFill>
              <a:prstDash val="solid"/>
              <a:round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9558669" y="4533522"/>
              <a:ext cx="6309877" cy="1041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69"/>
                </a:lnSpc>
              </a:pPr>
              <a:r>
                <a:rPr lang="en-US" sz="2999" dirty="0">
                  <a:solidFill>
                    <a:srgbClr val="2B485F"/>
                  </a:solidFill>
                  <a:latin typeface="Noto Serif Bold"/>
                </a:rPr>
                <a:t>NGÔ CHÍ NGHIỆM</a:t>
              </a:r>
            </a:p>
          </p:txBody>
        </p:sp>
      </p:grpSp>
      <p:grpSp>
        <p:nvGrpSpPr>
          <p:cNvPr id="59" name="Nhóm 58">
            <a:extLst>
              <a:ext uri="{FF2B5EF4-FFF2-40B4-BE49-F238E27FC236}">
                <a16:creationId xmlns:a16="http://schemas.microsoft.com/office/drawing/2014/main" id="{617DA8D8-3862-6AD5-51C2-01D025D2B2CE}"/>
              </a:ext>
            </a:extLst>
          </p:cNvPr>
          <p:cNvGrpSpPr/>
          <p:nvPr/>
        </p:nvGrpSpPr>
        <p:grpSpPr>
          <a:xfrm>
            <a:off x="10745539" y="6165432"/>
            <a:ext cx="6309877" cy="1041210"/>
            <a:chOff x="10745539" y="6165432"/>
            <a:chExt cx="6309877" cy="1041210"/>
          </a:xfrm>
        </p:grpSpPr>
        <p:sp>
          <p:nvSpPr>
            <p:cNvPr id="42" name="Freeform 42"/>
            <p:cNvSpPr/>
            <p:nvPr/>
          </p:nvSpPr>
          <p:spPr>
            <a:xfrm>
              <a:off x="10745539" y="6346258"/>
              <a:ext cx="6309877" cy="860384"/>
            </a:xfrm>
            <a:custGeom>
              <a:avLst/>
              <a:gdLst/>
              <a:ahLst/>
              <a:cxnLst/>
              <a:rect l="l" t="t" r="r" b="b"/>
              <a:pathLst>
                <a:path w="1661861" h="226603">
                  <a:moveTo>
                    <a:pt x="31901" y="0"/>
                  </a:moveTo>
                  <a:lnTo>
                    <a:pt x="1629960" y="0"/>
                  </a:lnTo>
                  <a:cubicBezTo>
                    <a:pt x="1647578" y="0"/>
                    <a:pt x="1661861" y="14282"/>
                    <a:pt x="1661861" y="31901"/>
                  </a:cubicBezTo>
                  <a:lnTo>
                    <a:pt x="1661861" y="194702"/>
                  </a:lnTo>
                  <a:cubicBezTo>
                    <a:pt x="1661861" y="212321"/>
                    <a:pt x="1647578" y="226603"/>
                    <a:pt x="1629960" y="226603"/>
                  </a:cubicBezTo>
                  <a:lnTo>
                    <a:pt x="31901" y="226603"/>
                  </a:lnTo>
                  <a:cubicBezTo>
                    <a:pt x="14282" y="226603"/>
                    <a:pt x="0" y="212321"/>
                    <a:pt x="0" y="194702"/>
                  </a:cubicBezTo>
                  <a:lnTo>
                    <a:pt x="0" y="31901"/>
                  </a:lnTo>
                  <a:cubicBezTo>
                    <a:pt x="0" y="14282"/>
                    <a:pt x="14282" y="0"/>
                    <a:pt x="319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90BEAB"/>
              </a:solidFill>
              <a:prstDash val="solid"/>
              <a:round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10745539" y="6165432"/>
              <a:ext cx="6309877" cy="1041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69"/>
                </a:lnSpc>
              </a:pPr>
              <a:r>
                <a:rPr lang="en-US" sz="2999" dirty="0">
                  <a:solidFill>
                    <a:srgbClr val="2B485F"/>
                  </a:solidFill>
                  <a:latin typeface="Noto Serif Bold"/>
                </a:rPr>
                <a:t>CAO HỶ KHANG</a:t>
              </a:r>
            </a:p>
          </p:txBody>
        </p:sp>
      </p:grpSp>
      <p:grpSp>
        <p:nvGrpSpPr>
          <p:cNvPr id="60" name="Nhóm 59">
            <a:extLst>
              <a:ext uri="{FF2B5EF4-FFF2-40B4-BE49-F238E27FC236}">
                <a16:creationId xmlns:a16="http://schemas.microsoft.com/office/drawing/2014/main" id="{847F2E64-D54A-3F39-CC88-D385DB3001F0}"/>
              </a:ext>
            </a:extLst>
          </p:cNvPr>
          <p:cNvGrpSpPr/>
          <p:nvPr/>
        </p:nvGrpSpPr>
        <p:grpSpPr>
          <a:xfrm>
            <a:off x="11630684" y="7797341"/>
            <a:ext cx="6309877" cy="1041210"/>
            <a:chOff x="11630684" y="7797341"/>
            <a:chExt cx="6309877" cy="1041210"/>
          </a:xfrm>
        </p:grpSpPr>
        <p:sp>
          <p:nvSpPr>
            <p:cNvPr id="45" name="Freeform 45"/>
            <p:cNvSpPr/>
            <p:nvPr/>
          </p:nvSpPr>
          <p:spPr>
            <a:xfrm>
              <a:off x="11630684" y="7978167"/>
              <a:ext cx="6309877" cy="860384"/>
            </a:xfrm>
            <a:custGeom>
              <a:avLst/>
              <a:gdLst/>
              <a:ahLst/>
              <a:cxnLst/>
              <a:rect l="l" t="t" r="r" b="b"/>
              <a:pathLst>
                <a:path w="1661861" h="226603">
                  <a:moveTo>
                    <a:pt x="31901" y="0"/>
                  </a:moveTo>
                  <a:lnTo>
                    <a:pt x="1629960" y="0"/>
                  </a:lnTo>
                  <a:cubicBezTo>
                    <a:pt x="1647578" y="0"/>
                    <a:pt x="1661861" y="14282"/>
                    <a:pt x="1661861" y="31901"/>
                  </a:cubicBezTo>
                  <a:lnTo>
                    <a:pt x="1661861" y="194702"/>
                  </a:lnTo>
                  <a:cubicBezTo>
                    <a:pt x="1661861" y="212321"/>
                    <a:pt x="1647578" y="226603"/>
                    <a:pt x="1629960" y="226603"/>
                  </a:cubicBezTo>
                  <a:lnTo>
                    <a:pt x="31901" y="226603"/>
                  </a:lnTo>
                  <a:cubicBezTo>
                    <a:pt x="14282" y="226603"/>
                    <a:pt x="0" y="212321"/>
                    <a:pt x="0" y="194702"/>
                  </a:cubicBezTo>
                  <a:lnTo>
                    <a:pt x="0" y="31901"/>
                  </a:lnTo>
                  <a:cubicBezTo>
                    <a:pt x="0" y="14282"/>
                    <a:pt x="14282" y="0"/>
                    <a:pt x="319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90BEAB"/>
              </a:solidFill>
              <a:prstDash val="solid"/>
              <a:round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11630684" y="7797341"/>
              <a:ext cx="6309877" cy="1041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69"/>
                </a:lnSpc>
              </a:pPr>
              <a:r>
                <a:rPr lang="en-US" sz="2999" dirty="0">
                  <a:solidFill>
                    <a:srgbClr val="2B485F"/>
                  </a:solidFill>
                  <a:latin typeface="Noto Serif Bold"/>
                </a:rPr>
                <a:t>VÕ CHÍ NÔ</a:t>
              </a:r>
            </a:p>
          </p:txBody>
        </p:sp>
      </p:grpSp>
      <p:sp>
        <p:nvSpPr>
          <p:cNvPr id="48" name="Freeform 48"/>
          <p:cNvSpPr/>
          <p:nvPr/>
        </p:nvSpPr>
        <p:spPr>
          <a:xfrm rot="19219392">
            <a:off x="16113233" y="307367"/>
            <a:ext cx="896427" cy="89642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29546" y="0"/>
                </a:moveTo>
                <a:lnTo>
                  <a:pt x="683254" y="0"/>
                </a:lnTo>
                <a:cubicBezTo>
                  <a:pt x="754800" y="0"/>
                  <a:pt x="812800" y="58000"/>
                  <a:pt x="812800" y="129546"/>
                </a:cubicBezTo>
                <a:lnTo>
                  <a:pt x="812800" y="683254"/>
                </a:lnTo>
                <a:cubicBezTo>
                  <a:pt x="812800" y="754800"/>
                  <a:pt x="754800" y="812800"/>
                  <a:pt x="683254" y="812800"/>
                </a:cubicBezTo>
                <a:lnTo>
                  <a:pt x="129546" y="812800"/>
                </a:lnTo>
                <a:cubicBezTo>
                  <a:pt x="58000" y="812800"/>
                  <a:pt x="0" y="754800"/>
                  <a:pt x="0" y="683254"/>
                </a:cubicBezTo>
                <a:lnTo>
                  <a:pt x="0" y="129546"/>
                </a:lnTo>
                <a:cubicBezTo>
                  <a:pt x="0" y="58000"/>
                  <a:pt x="58000" y="0"/>
                  <a:pt x="129546" y="0"/>
                </a:cubicBezTo>
                <a:close/>
              </a:path>
            </a:pathLst>
          </a:custGeom>
          <a:solidFill>
            <a:srgbClr val="94B8AB"/>
          </a:solidFill>
        </p:spPr>
      </p:sp>
      <p:sp>
        <p:nvSpPr>
          <p:cNvPr id="49" name="TextBox 49"/>
          <p:cNvSpPr txBox="1"/>
          <p:nvPr/>
        </p:nvSpPr>
        <p:spPr>
          <a:xfrm rot="19219392">
            <a:off x="16096466" y="260891"/>
            <a:ext cx="896427" cy="94895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36"/>
              </a:lnSpc>
            </a:pPr>
            <a:endParaRPr/>
          </a:p>
        </p:txBody>
      </p:sp>
      <p:sp>
        <p:nvSpPr>
          <p:cNvPr id="51" name="Freeform 51"/>
          <p:cNvSpPr/>
          <p:nvPr/>
        </p:nvSpPr>
        <p:spPr>
          <a:xfrm rot="19219392">
            <a:off x="10451245" y="9838787"/>
            <a:ext cx="896427" cy="89642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29546" y="0"/>
                </a:moveTo>
                <a:lnTo>
                  <a:pt x="683254" y="0"/>
                </a:lnTo>
                <a:cubicBezTo>
                  <a:pt x="754800" y="0"/>
                  <a:pt x="812800" y="58000"/>
                  <a:pt x="812800" y="129546"/>
                </a:cubicBezTo>
                <a:lnTo>
                  <a:pt x="812800" y="683254"/>
                </a:lnTo>
                <a:cubicBezTo>
                  <a:pt x="812800" y="754800"/>
                  <a:pt x="754800" y="812800"/>
                  <a:pt x="683254" y="812800"/>
                </a:cubicBezTo>
                <a:lnTo>
                  <a:pt x="129546" y="812800"/>
                </a:lnTo>
                <a:cubicBezTo>
                  <a:pt x="58000" y="812800"/>
                  <a:pt x="0" y="754800"/>
                  <a:pt x="0" y="683254"/>
                </a:cubicBezTo>
                <a:lnTo>
                  <a:pt x="0" y="129546"/>
                </a:lnTo>
                <a:cubicBezTo>
                  <a:pt x="0" y="58000"/>
                  <a:pt x="58000" y="0"/>
                  <a:pt x="129546" y="0"/>
                </a:cubicBezTo>
                <a:close/>
              </a:path>
            </a:pathLst>
          </a:custGeom>
          <a:solidFill>
            <a:srgbClr val="94B8AB"/>
          </a:solidFill>
        </p:spPr>
      </p:sp>
      <p:sp>
        <p:nvSpPr>
          <p:cNvPr id="52" name="TextBox 52"/>
          <p:cNvSpPr txBox="1"/>
          <p:nvPr/>
        </p:nvSpPr>
        <p:spPr>
          <a:xfrm rot="19219392">
            <a:off x="10434478" y="9792311"/>
            <a:ext cx="896427" cy="94895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36"/>
              </a:lnSpc>
            </a:pPr>
            <a:endParaRPr/>
          </a:p>
        </p:txBody>
      </p:sp>
      <p:sp>
        <p:nvSpPr>
          <p:cNvPr id="54" name="Freeform 54"/>
          <p:cNvSpPr/>
          <p:nvPr/>
        </p:nvSpPr>
        <p:spPr>
          <a:xfrm rot="19219392">
            <a:off x="17892176" y="9260040"/>
            <a:ext cx="791649" cy="79164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C9EFF6"/>
          </a:solidFill>
        </p:spPr>
      </p:sp>
      <p:sp>
        <p:nvSpPr>
          <p:cNvPr id="55" name="TextBox 55"/>
          <p:cNvSpPr txBox="1"/>
          <p:nvPr/>
        </p:nvSpPr>
        <p:spPr>
          <a:xfrm rot="19219392">
            <a:off x="17951585" y="9293214"/>
            <a:ext cx="643215" cy="68960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36"/>
              </a:lnSpc>
            </a:pPr>
            <a:endParaRPr/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8902" y="594655"/>
            <a:ext cx="6774936" cy="868091"/>
            <a:chOff x="0" y="0"/>
            <a:chExt cx="9033247" cy="115745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033247" cy="1157455"/>
              <a:chOff x="0" y="0"/>
              <a:chExt cx="1740486" cy="22301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40486" cy="223013"/>
              </a:xfrm>
              <a:custGeom>
                <a:avLst/>
                <a:gdLst/>
                <a:ahLst/>
                <a:cxnLst/>
                <a:rect l="l" t="t" r="r" b="b"/>
                <a:pathLst>
                  <a:path w="1740486" h="223013">
                    <a:moveTo>
                      <a:pt x="41003" y="0"/>
                    </a:moveTo>
                    <a:lnTo>
                      <a:pt x="1699482" y="0"/>
                    </a:lnTo>
                    <a:cubicBezTo>
                      <a:pt x="1710357" y="0"/>
                      <a:pt x="1720786" y="4320"/>
                      <a:pt x="1728476" y="12010"/>
                    </a:cubicBezTo>
                    <a:cubicBezTo>
                      <a:pt x="1736166" y="19699"/>
                      <a:pt x="1740486" y="30129"/>
                      <a:pt x="1740486" y="41003"/>
                    </a:cubicBezTo>
                    <a:lnTo>
                      <a:pt x="1740486" y="182010"/>
                    </a:lnTo>
                    <a:cubicBezTo>
                      <a:pt x="1740486" y="192885"/>
                      <a:pt x="1736166" y="203314"/>
                      <a:pt x="1728476" y="211004"/>
                    </a:cubicBezTo>
                    <a:cubicBezTo>
                      <a:pt x="1720786" y="218693"/>
                      <a:pt x="1710357" y="223013"/>
                      <a:pt x="1699482" y="223013"/>
                    </a:cubicBezTo>
                    <a:lnTo>
                      <a:pt x="41003" y="223013"/>
                    </a:lnTo>
                    <a:cubicBezTo>
                      <a:pt x="18358" y="223013"/>
                      <a:pt x="0" y="204655"/>
                      <a:pt x="0" y="182010"/>
                    </a:cubicBezTo>
                    <a:lnTo>
                      <a:pt x="0" y="41003"/>
                    </a:lnTo>
                    <a:cubicBezTo>
                      <a:pt x="0" y="30129"/>
                      <a:pt x="4320" y="19699"/>
                      <a:pt x="12010" y="12010"/>
                    </a:cubicBezTo>
                    <a:cubicBezTo>
                      <a:pt x="19699" y="4320"/>
                      <a:pt x="30129" y="0"/>
                      <a:pt x="410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rnd">
                <a:solidFill>
                  <a:srgbClr val="4F826F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1740486" cy="2706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5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07691" y="328119"/>
              <a:ext cx="8217865" cy="586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9"/>
                </a:lnSpc>
              </a:pPr>
              <a:r>
                <a:rPr lang="en-US" sz="3321">
                  <a:solidFill>
                    <a:srgbClr val="2B485F"/>
                  </a:solidFill>
                  <a:latin typeface="Noto Serif Bold Italics"/>
                </a:rPr>
                <a:t>3.4 Mô tả kết nối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3834867" y="4145623"/>
            <a:ext cx="10618266" cy="1995755"/>
          </a:xfrm>
          <a:custGeom>
            <a:avLst/>
            <a:gdLst/>
            <a:ahLst/>
            <a:cxnLst/>
            <a:rect l="l" t="t" r="r" b="b"/>
            <a:pathLst>
              <a:path w="10618266" h="1995755">
                <a:moveTo>
                  <a:pt x="0" y="0"/>
                </a:moveTo>
                <a:lnTo>
                  <a:pt x="10618266" y="0"/>
                </a:lnTo>
                <a:lnTo>
                  <a:pt x="10618266" y="1995754"/>
                </a:lnTo>
                <a:lnTo>
                  <a:pt x="0" y="1995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16" r="-181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437400" y="7157746"/>
            <a:ext cx="1178642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B485F"/>
                </a:solidFill>
                <a:latin typeface="Noto Serif Bold Italics"/>
              </a:rPr>
              <a:t>Hình ảnh: Switch Linksys 48-port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8902" y="594655"/>
            <a:ext cx="6774936" cy="868091"/>
            <a:chOff x="0" y="0"/>
            <a:chExt cx="9033247" cy="115745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033247" cy="1157455"/>
              <a:chOff x="0" y="0"/>
              <a:chExt cx="1740486" cy="22301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40486" cy="223013"/>
              </a:xfrm>
              <a:custGeom>
                <a:avLst/>
                <a:gdLst/>
                <a:ahLst/>
                <a:cxnLst/>
                <a:rect l="l" t="t" r="r" b="b"/>
                <a:pathLst>
                  <a:path w="1740486" h="223013">
                    <a:moveTo>
                      <a:pt x="41003" y="0"/>
                    </a:moveTo>
                    <a:lnTo>
                      <a:pt x="1699482" y="0"/>
                    </a:lnTo>
                    <a:cubicBezTo>
                      <a:pt x="1710357" y="0"/>
                      <a:pt x="1720786" y="4320"/>
                      <a:pt x="1728476" y="12010"/>
                    </a:cubicBezTo>
                    <a:cubicBezTo>
                      <a:pt x="1736166" y="19699"/>
                      <a:pt x="1740486" y="30129"/>
                      <a:pt x="1740486" y="41003"/>
                    </a:cubicBezTo>
                    <a:lnTo>
                      <a:pt x="1740486" y="182010"/>
                    </a:lnTo>
                    <a:cubicBezTo>
                      <a:pt x="1740486" y="192885"/>
                      <a:pt x="1736166" y="203314"/>
                      <a:pt x="1728476" y="211004"/>
                    </a:cubicBezTo>
                    <a:cubicBezTo>
                      <a:pt x="1720786" y="218693"/>
                      <a:pt x="1710357" y="223013"/>
                      <a:pt x="1699482" y="223013"/>
                    </a:cubicBezTo>
                    <a:lnTo>
                      <a:pt x="41003" y="223013"/>
                    </a:lnTo>
                    <a:cubicBezTo>
                      <a:pt x="18358" y="223013"/>
                      <a:pt x="0" y="204655"/>
                      <a:pt x="0" y="182010"/>
                    </a:cubicBezTo>
                    <a:lnTo>
                      <a:pt x="0" y="41003"/>
                    </a:lnTo>
                    <a:cubicBezTo>
                      <a:pt x="0" y="30129"/>
                      <a:pt x="4320" y="19699"/>
                      <a:pt x="12010" y="12010"/>
                    </a:cubicBezTo>
                    <a:cubicBezTo>
                      <a:pt x="19699" y="4320"/>
                      <a:pt x="30129" y="0"/>
                      <a:pt x="410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rnd">
                <a:solidFill>
                  <a:srgbClr val="4F826F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1740486" cy="2706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5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07691" y="328119"/>
              <a:ext cx="8217865" cy="586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9"/>
                </a:lnSpc>
              </a:pPr>
              <a:r>
                <a:rPr lang="en-US" sz="3321">
                  <a:solidFill>
                    <a:srgbClr val="2B485F"/>
                  </a:solidFill>
                  <a:latin typeface="Noto Serif Bold Italics"/>
                </a:rPr>
                <a:t>3.4 Mô tả kết nối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351150" y="2224351"/>
            <a:ext cx="13585699" cy="5838299"/>
          </a:xfrm>
          <a:custGeom>
            <a:avLst/>
            <a:gdLst/>
            <a:ahLst/>
            <a:cxnLst/>
            <a:rect l="l" t="t" r="r" b="b"/>
            <a:pathLst>
              <a:path w="13585699" h="5838299">
                <a:moveTo>
                  <a:pt x="0" y="0"/>
                </a:moveTo>
                <a:lnTo>
                  <a:pt x="13585700" y="0"/>
                </a:lnTo>
                <a:lnTo>
                  <a:pt x="13585700" y="5838298"/>
                </a:lnTo>
                <a:lnTo>
                  <a:pt x="0" y="5838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94196" y="8743950"/>
            <a:ext cx="1178642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B485F"/>
                </a:solidFill>
                <a:latin typeface="Noto Serif Bold Italics"/>
              </a:rPr>
              <a:t>Tầng 1 khu giảng đường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8902" y="594655"/>
            <a:ext cx="6774936" cy="868091"/>
            <a:chOff x="0" y="0"/>
            <a:chExt cx="9033247" cy="115745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033247" cy="1157455"/>
              <a:chOff x="0" y="0"/>
              <a:chExt cx="1740486" cy="22301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40486" cy="223013"/>
              </a:xfrm>
              <a:custGeom>
                <a:avLst/>
                <a:gdLst/>
                <a:ahLst/>
                <a:cxnLst/>
                <a:rect l="l" t="t" r="r" b="b"/>
                <a:pathLst>
                  <a:path w="1740486" h="223013">
                    <a:moveTo>
                      <a:pt x="41003" y="0"/>
                    </a:moveTo>
                    <a:lnTo>
                      <a:pt x="1699482" y="0"/>
                    </a:lnTo>
                    <a:cubicBezTo>
                      <a:pt x="1710357" y="0"/>
                      <a:pt x="1720786" y="4320"/>
                      <a:pt x="1728476" y="12010"/>
                    </a:cubicBezTo>
                    <a:cubicBezTo>
                      <a:pt x="1736166" y="19699"/>
                      <a:pt x="1740486" y="30129"/>
                      <a:pt x="1740486" y="41003"/>
                    </a:cubicBezTo>
                    <a:lnTo>
                      <a:pt x="1740486" y="182010"/>
                    </a:lnTo>
                    <a:cubicBezTo>
                      <a:pt x="1740486" y="192885"/>
                      <a:pt x="1736166" y="203314"/>
                      <a:pt x="1728476" y="211004"/>
                    </a:cubicBezTo>
                    <a:cubicBezTo>
                      <a:pt x="1720786" y="218693"/>
                      <a:pt x="1710357" y="223013"/>
                      <a:pt x="1699482" y="223013"/>
                    </a:cubicBezTo>
                    <a:lnTo>
                      <a:pt x="41003" y="223013"/>
                    </a:lnTo>
                    <a:cubicBezTo>
                      <a:pt x="18358" y="223013"/>
                      <a:pt x="0" y="204655"/>
                      <a:pt x="0" y="182010"/>
                    </a:cubicBezTo>
                    <a:lnTo>
                      <a:pt x="0" y="41003"/>
                    </a:lnTo>
                    <a:cubicBezTo>
                      <a:pt x="0" y="30129"/>
                      <a:pt x="4320" y="19699"/>
                      <a:pt x="12010" y="12010"/>
                    </a:cubicBezTo>
                    <a:cubicBezTo>
                      <a:pt x="19699" y="4320"/>
                      <a:pt x="30129" y="0"/>
                      <a:pt x="410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rnd">
                <a:solidFill>
                  <a:srgbClr val="4F826F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1740486" cy="2706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5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07691" y="328119"/>
              <a:ext cx="8217865" cy="586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9"/>
                </a:lnSpc>
              </a:pPr>
              <a:r>
                <a:rPr lang="en-US" sz="3321">
                  <a:solidFill>
                    <a:srgbClr val="2B485F"/>
                  </a:solidFill>
                  <a:latin typeface="Noto Serif Bold Italics"/>
                </a:rPr>
                <a:t>3.4 Mô tả kết nối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994196" y="8972054"/>
            <a:ext cx="1178642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B485F"/>
                </a:solidFill>
                <a:latin typeface="Noto Serif Bold Italics"/>
              </a:rPr>
              <a:t>Tầng 2 khu giảng đường</a:t>
            </a:r>
          </a:p>
        </p:txBody>
      </p:sp>
      <p:sp>
        <p:nvSpPr>
          <p:cNvPr id="8" name="Freeform 8"/>
          <p:cNvSpPr/>
          <p:nvPr/>
        </p:nvSpPr>
        <p:spPr>
          <a:xfrm>
            <a:off x="4741659" y="1796616"/>
            <a:ext cx="9129047" cy="6899213"/>
          </a:xfrm>
          <a:custGeom>
            <a:avLst/>
            <a:gdLst/>
            <a:ahLst/>
            <a:cxnLst/>
            <a:rect l="l" t="t" r="r" b="b"/>
            <a:pathLst>
              <a:path w="9129047" h="6899213">
                <a:moveTo>
                  <a:pt x="0" y="0"/>
                </a:moveTo>
                <a:lnTo>
                  <a:pt x="9129047" y="0"/>
                </a:lnTo>
                <a:lnTo>
                  <a:pt x="9129047" y="6899213"/>
                </a:lnTo>
                <a:lnTo>
                  <a:pt x="0" y="6899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835" b="-2835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8902" y="594655"/>
            <a:ext cx="6774936" cy="868091"/>
            <a:chOff x="0" y="0"/>
            <a:chExt cx="9033247" cy="115745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033247" cy="1157455"/>
              <a:chOff x="0" y="0"/>
              <a:chExt cx="1740486" cy="22301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40486" cy="223013"/>
              </a:xfrm>
              <a:custGeom>
                <a:avLst/>
                <a:gdLst/>
                <a:ahLst/>
                <a:cxnLst/>
                <a:rect l="l" t="t" r="r" b="b"/>
                <a:pathLst>
                  <a:path w="1740486" h="223013">
                    <a:moveTo>
                      <a:pt x="41003" y="0"/>
                    </a:moveTo>
                    <a:lnTo>
                      <a:pt x="1699482" y="0"/>
                    </a:lnTo>
                    <a:cubicBezTo>
                      <a:pt x="1710357" y="0"/>
                      <a:pt x="1720786" y="4320"/>
                      <a:pt x="1728476" y="12010"/>
                    </a:cubicBezTo>
                    <a:cubicBezTo>
                      <a:pt x="1736166" y="19699"/>
                      <a:pt x="1740486" y="30129"/>
                      <a:pt x="1740486" y="41003"/>
                    </a:cubicBezTo>
                    <a:lnTo>
                      <a:pt x="1740486" y="182010"/>
                    </a:lnTo>
                    <a:cubicBezTo>
                      <a:pt x="1740486" y="192885"/>
                      <a:pt x="1736166" y="203314"/>
                      <a:pt x="1728476" y="211004"/>
                    </a:cubicBezTo>
                    <a:cubicBezTo>
                      <a:pt x="1720786" y="218693"/>
                      <a:pt x="1710357" y="223013"/>
                      <a:pt x="1699482" y="223013"/>
                    </a:cubicBezTo>
                    <a:lnTo>
                      <a:pt x="41003" y="223013"/>
                    </a:lnTo>
                    <a:cubicBezTo>
                      <a:pt x="18358" y="223013"/>
                      <a:pt x="0" y="204655"/>
                      <a:pt x="0" y="182010"/>
                    </a:cubicBezTo>
                    <a:lnTo>
                      <a:pt x="0" y="41003"/>
                    </a:lnTo>
                    <a:cubicBezTo>
                      <a:pt x="0" y="30129"/>
                      <a:pt x="4320" y="19699"/>
                      <a:pt x="12010" y="12010"/>
                    </a:cubicBezTo>
                    <a:cubicBezTo>
                      <a:pt x="19699" y="4320"/>
                      <a:pt x="30129" y="0"/>
                      <a:pt x="410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rnd">
                <a:solidFill>
                  <a:srgbClr val="4F826F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1740486" cy="2706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5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07691" y="328119"/>
              <a:ext cx="8217865" cy="586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9"/>
                </a:lnSpc>
              </a:pPr>
              <a:r>
                <a:rPr lang="en-US" sz="3321">
                  <a:solidFill>
                    <a:srgbClr val="2B485F"/>
                  </a:solidFill>
                  <a:latin typeface="Noto Serif Bold Italics"/>
                </a:rPr>
                <a:t>3.4 Sơ đồ logic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928696" y="1763424"/>
            <a:ext cx="12430608" cy="6760152"/>
          </a:xfrm>
          <a:custGeom>
            <a:avLst/>
            <a:gdLst/>
            <a:ahLst/>
            <a:cxnLst/>
            <a:rect l="l" t="t" r="r" b="b"/>
            <a:pathLst>
              <a:path w="12430608" h="6760152">
                <a:moveTo>
                  <a:pt x="0" y="0"/>
                </a:moveTo>
                <a:lnTo>
                  <a:pt x="12430608" y="0"/>
                </a:lnTo>
                <a:lnTo>
                  <a:pt x="12430608" y="6760152"/>
                </a:lnTo>
                <a:lnTo>
                  <a:pt x="0" y="6760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94196" y="8972054"/>
            <a:ext cx="1178642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B485F"/>
                </a:solidFill>
                <a:latin typeface="Noto Serif Bold Italics"/>
              </a:rPr>
              <a:t>Sơ đồ logic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Nhóm 52">
            <a:extLst>
              <a:ext uri="{FF2B5EF4-FFF2-40B4-BE49-F238E27FC236}">
                <a16:creationId xmlns:a16="http://schemas.microsoft.com/office/drawing/2014/main" id="{16657FE5-BCDA-5BC9-C1DE-0332D833F2CF}"/>
              </a:ext>
            </a:extLst>
          </p:cNvPr>
          <p:cNvGrpSpPr/>
          <p:nvPr/>
        </p:nvGrpSpPr>
        <p:grpSpPr>
          <a:xfrm>
            <a:off x="1590134" y="2929979"/>
            <a:ext cx="4588240" cy="4588240"/>
            <a:chOff x="1590134" y="2881003"/>
            <a:chExt cx="4588240" cy="4588240"/>
          </a:xfrm>
        </p:grpSpPr>
        <p:sp>
          <p:nvSpPr>
            <p:cNvPr id="3" name="Freeform 3"/>
            <p:cNvSpPr/>
            <p:nvPr/>
          </p:nvSpPr>
          <p:spPr>
            <a:xfrm>
              <a:off x="1590134" y="2881003"/>
              <a:ext cx="4588240" cy="458824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D2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2020281" y="3096077"/>
              <a:ext cx="3727945" cy="394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94599" y="3085468"/>
            <a:ext cx="4179310" cy="417931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9675"/>
                </a:lnSpc>
              </a:pPr>
              <a:r>
                <a:rPr lang="en-US" sz="8199" dirty="0">
                  <a:solidFill>
                    <a:srgbClr val="2B485F"/>
                  </a:solidFill>
                  <a:latin typeface="Noto Serif Bold"/>
                </a:rPr>
                <a:t>NỘI DUNG</a:t>
              </a:r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6178374" y="1782726"/>
            <a:ext cx="2104272" cy="3392397"/>
          </a:xfrm>
          <a:prstGeom prst="line">
            <a:avLst/>
          </a:prstGeom>
          <a:ln w="95250" cap="flat">
            <a:solidFill>
              <a:srgbClr val="BB857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6178374" y="4523752"/>
            <a:ext cx="2370885" cy="651371"/>
          </a:xfrm>
          <a:prstGeom prst="line">
            <a:avLst/>
          </a:prstGeom>
          <a:ln w="95250" cap="flat">
            <a:solidFill>
              <a:srgbClr val="BB857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8282646" y="1289275"/>
            <a:ext cx="8012187" cy="986902"/>
            <a:chOff x="0" y="0"/>
            <a:chExt cx="10682917" cy="1315869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0682917" cy="1315869"/>
              <a:chOff x="0" y="0"/>
              <a:chExt cx="2696051" cy="33208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696051" cy="332086"/>
              </a:xfrm>
              <a:custGeom>
                <a:avLst/>
                <a:gdLst/>
                <a:ahLst/>
                <a:cxnLst/>
                <a:rect l="l" t="t" r="r" b="b"/>
                <a:pathLst>
                  <a:path w="2696051" h="332086">
                    <a:moveTo>
                      <a:pt x="49280" y="0"/>
                    </a:moveTo>
                    <a:lnTo>
                      <a:pt x="2646771" y="0"/>
                    </a:lnTo>
                    <a:cubicBezTo>
                      <a:pt x="2659841" y="0"/>
                      <a:pt x="2672375" y="5192"/>
                      <a:pt x="2681617" y="14434"/>
                    </a:cubicBezTo>
                    <a:cubicBezTo>
                      <a:pt x="2690859" y="23675"/>
                      <a:pt x="2696051" y="36210"/>
                      <a:pt x="2696051" y="49280"/>
                    </a:cubicBezTo>
                    <a:lnTo>
                      <a:pt x="2696051" y="282807"/>
                    </a:lnTo>
                    <a:cubicBezTo>
                      <a:pt x="2696051" y="295876"/>
                      <a:pt x="2690859" y="308411"/>
                      <a:pt x="2681617" y="317653"/>
                    </a:cubicBezTo>
                    <a:cubicBezTo>
                      <a:pt x="2672375" y="326894"/>
                      <a:pt x="2659841" y="332086"/>
                      <a:pt x="2646771" y="332086"/>
                    </a:cubicBezTo>
                    <a:lnTo>
                      <a:pt x="49280" y="332086"/>
                    </a:lnTo>
                    <a:cubicBezTo>
                      <a:pt x="36210" y="332086"/>
                      <a:pt x="23675" y="326894"/>
                      <a:pt x="14434" y="317653"/>
                    </a:cubicBezTo>
                    <a:cubicBezTo>
                      <a:pt x="5192" y="308411"/>
                      <a:pt x="0" y="295876"/>
                      <a:pt x="0" y="282807"/>
                    </a:cubicBezTo>
                    <a:lnTo>
                      <a:pt x="0" y="49280"/>
                    </a:lnTo>
                    <a:cubicBezTo>
                      <a:pt x="0" y="36210"/>
                      <a:pt x="5192" y="23675"/>
                      <a:pt x="14434" y="14434"/>
                    </a:cubicBezTo>
                    <a:cubicBezTo>
                      <a:pt x="23675" y="5192"/>
                      <a:pt x="36210" y="0"/>
                      <a:pt x="4928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solidFill>
                  <a:srgbClr val="90BEAB"/>
                </a:solidFill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2696051" cy="3701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91274" y="82747"/>
              <a:ext cx="9953112" cy="1064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82"/>
                </a:lnSpc>
              </a:pPr>
              <a:r>
                <a:rPr lang="en-US" sz="4844" dirty="0">
                  <a:solidFill>
                    <a:srgbClr val="2B485F"/>
                  </a:solidFill>
                  <a:latin typeface="Noto Serif Bold"/>
                </a:rPr>
                <a:t>1.TỔNG QUAN ĐỀ TÀI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>
            <a:off x="6158595" y="5190646"/>
            <a:ext cx="2124051" cy="2219985"/>
          </a:xfrm>
          <a:prstGeom prst="line">
            <a:avLst/>
          </a:prstGeom>
          <a:ln w="95250" cap="flat">
            <a:solidFill>
              <a:srgbClr val="BB857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 rot="-2700000">
            <a:off x="-2327993" y="6427541"/>
            <a:ext cx="5040873" cy="5497021"/>
            <a:chOff x="0" y="0"/>
            <a:chExt cx="876917" cy="95626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6917" cy="956269"/>
            </a:xfrm>
            <a:custGeom>
              <a:avLst/>
              <a:gdLst/>
              <a:ahLst/>
              <a:cxnLst/>
              <a:rect l="l" t="t" r="r" b="b"/>
              <a:pathLst>
                <a:path w="876917" h="956269">
                  <a:moveTo>
                    <a:pt x="153583" y="0"/>
                  </a:moveTo>
                  <a:lnTo>
                    <a:pt x="723334" y="0"/>
                  </a:lnTo>
                  <a:cubicBezTo>
                    <a:pt x="764067" y="0"/>
                    <a:pt x="803131" y="16181"/>
                    <a:pt x="831933" y="44983"/>
                  </a:cubicBezTo>
                  <a:cubicBezTo>
                    <a:pt x="860736" y="73786"/>
                    <a:pt x="876917" y="112850"/>
                    <a:pt x="876917" y="153583"/>
                  </a:cubicBezTo>
                  <a:lnTo>
                    <a:pt x="876917" y="802686"/>
                  </a:lnTo>
                  <a:cubicBezTo>
                    <a:pt x="876917" y="887507"/>
                    <a:pt x="808155" y="956269"/>
                    <a:pt x="723334" y="956269"/>
                  </a:cubicBezTo>
                  <a:lnTo>
                    <a:pt x="153583" y="956269"/>
                  </a:lnTo>
                  <a:cubicBezTo>
                    <a:pt x="68761" y="956269"/>
                    <a:pt x="0" y="887507"/>
                    <a:pt x="0" y="802686"/>
                  </a:cubicBezTo>
                  <a:lnTo>
                    <a:pt x="0" y="153583"/>
                  </a:lnTo>
                  <a:cubicBezTo>
                    <a:pt x="0" y="112850"/>
                    <a:pt x="16181" y="73786"/>
                    <a:pt x="44983" y="44983"/>
                  </a:cubicBezTo>
                  <a:cubicBezTo>
                    <a:pt x="73786" y="16181"/>
                    <a:pt x="112850" y="0"/>
                    <a:pt x="153583" y="0"/>
                  </a:cubicBezTo>
                  <a:close/>
                </a:path>
              </a:pathLst>
            </a:custGeom>
            <a:solidFill>
              <a:srgbClr val="4F826F"/>
            </a:solidFill>
            <a:ln w="76200" cap="rnd">
              <a:solidFill>
                <a:srgbClr val="4F826F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76917" cy="1003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2700000">
            <a:off x="-2051339" y="-1114492"/>
            <a:ext cx="5249606" cy="5134007"/>
            <a:chOff x="0" y="0"/>
            <a:chExt cx="913228" cy="89311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3228" cy="893118"/>
            </a:xfrm>
            <a:custGeom>
              <a:avLst/>
              <a:gdLst/>
              <a:ahLst/>
              <a:cxnLst/>
              <a:rect l="l" t="t" r="r" b="b"/>
              <a:pathLst>
                <a:path w="913228" h="893118">
                  <a:moveTo>
                    <a:pt x="147476" y="0"/>
                  </a:moveTo>
                  <a:lnTo>
                    <a:pt x="765752" y="0"/>
                  </a:lnTo>
                  <a:cubicBezTo>
                    <a:pt x="847201" y="0"/>
                    <a:pt x="913228" y="66027"/>
                    <a:pt x="913228" y="147476"/>
                  </a:cubicBezTo>
                  <a:lnTo>
                    <a:pt x="913228" y="745642"/>
                  </a:lnTo>
                  <a:cubicBezTo>
                    <a:pt x="913228" y="784755"/>
                    <a:pt x="897691" y="822266"/>
                    <a:pt x="870034" y="849924"/>
                  </a:cubicBezTo>
                  <a:cubicBezTo>
                    <a:pt x="842376" y="877581"/>
                    <a:pt x="804865" y="893118"/>
                    <a:pt x="765752" y="893118"/>
                  </a:cubicBezTo>
                  <a:lnTo>
                    <a:pt x="147476" y="893118"/>
                  </a:lnTo>
                  <a:cubicBezTo>
                    <a:pt x="66027" y="893118"/>
                    <a:pt x="0" y="827091"/>
                    <a:pt x="0" y="745642"/>
                  </a:cubicBezTo>
                  <a:lnTo>
                    <a:pt x="0" y="147476"/>
                  </a:lnTo>
                  <a:cubicBezTo>
                    <a:pt x="0" y="66027"/>
                    <a:pt x="66027" y="0"/>
                    <a:pt x="147476" y="0"/>
                  </a:cubicBezTo>
                  <a:close/>
                </a:path>
              </a:pathLst>
            </a:custGeom>
            <a:solidFill>
              <a:srgbClr val="94B8AB"/>
            </a:solidFill>
            <a:ln w="76200" cap="rnd">
              <a:solidFill>
                <a:srgbClr val="94B8AB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913228" cy="940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2767486">
            <a:off x="316988" y="2167993"/>
            <a:ext cx="896427" cy="89642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8217438">
            <a:off x="2841070" y="595253"/>
            <a:ext cx="1457818" cy="1388043"/>
            <a:chOff x="0" y="0"/>
            <a:chExt cx="1321820" cy="125855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21820" cy="1258554"/>
            </a:xfrm>
            <a:custGeom>
              <a:avLst/>
              <a:gdLst/>
              <a:ahLst/>
              <a:cxnLst/>
              <a:rect l="l" t="t" r="r" b="b"/>
              <a:pathLst>
                <a:path w="1321820" h="1258554">
                  <a:moveTo>
                    <a:pt x="164629" y="0"/>
                  </a:moveTo>
                  <a:lnTo>
                    <a:pt x="1157191" y="0"/>
                  </a:lnTo>
                  <a:cubicBezTo>
                    <a:pt x="1248113" y="0"/>
                    <a:pt x="1321820" y="73707"/>
                    <a:pt x="1321820" y="164629"/>
                  </a:cubicBezTo>
                  <a:lnTo>
                    <a:pt x="1321820" y="1093925"/>
                  </a:lnTo>
                  <a:cubicBezTo>
                    <a:pt x="1321820" y="1184847"/>
                    <a:pt x="1248113" y="1258554"/>
                    <a:pt x="1157191" y="1258554"/>
                  </a:cubicBezTo>
                  <a:lnTo>
                    <a:pt x="164629" y="1258554"/>
                  </a:lnTo>
                  <a:cubicBezTo>
                    <a:pt x="73707" y="1258554"/>
                    <a:pt x="0" y="1184847"/>
                    <a:pt x="0" y="1093925"/>
                  </a:cubicBezTo>
                  <a:lnTo>
                    <a:pt x="0" y="164629"/>
                  </a:lnTo>
                  <a:cubicBezTo>
                    <a:pt x="0" y="73707"/>
                    <a:pt x="73707" y="0"/>
                    <a:pt x="164629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321820" cy="1306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87450" y="7904082"/>
            <a:ext cx="1222998" cy="1129692"/>
            <a:chOff x="0" y="0"/>
            <a:chExt cx="1108906" cy="102430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08906" cy="1024304"/>
            </a:xfrm>
            <a:custGeom>
              <a:avLst/>
              <a:gdLst/>
              <a:ahLst/>
              <a:cxnLst/>
              <a:rect l="l" t="t" r="r" b="b"/>
              <a:pathLst>
                <a:path w="1108906" h="1024304">
                  <a:moveTo>
                    <a:pt x="94954" y="0"/>
                  </a:moveTo>
                  <a:lnTo>
                    <a:pt x="1013952" y="0"/>
                  </a:lnTo>
                  <a:cubicBezTo>
                    <a:pt x="1039135" y="0"/>
                    <a:pt x="1063287" y="10004"/>
                    <a:pt x="1081094" y="27811"/>
                  </a:cubicBezTo>
                  <a:cubicBezTo>
                    <a:pt x="1098902" y="45619"/>
                    <a:pt x="1108906" y="69771"/>
                    <a:pt x="1108906" y="94954"/>
                  </a:cubicBezTo>
                  <a:lnTo>
                    <a:pt x="1108906" y="929350"/>
                  </a:lnTo>
                  <a:cubicBezTo>
                    <a:pt x="1108906" y="954533"/>
                    <a:pt x="1098902" y="978685"/>
                    <a:pt x="1081094" y="996493"/>
                  </a:cubicBezTo>
                  <a:cubicBezTo>
                    <a:pt x="1063287" y="1014300"/>
                    <a:pt x="1039135" y="1024304"/>
                    <a:pt x="1013952" y="1024304"/>
                  </a:cubicBezTo>
                  <a:lnTo>
                    <a:pt x="94954" y="1024304"/>
                  </a:lnTo>
                  <a:cubicBezTo>
                    <a:pt x="69771" y="1024304"/>
                    <a:pt x="45619" y="1014300"/>
                    <a:pt x="27811" y="996493"/>
                  </a:cubicBezTo>
                  <a:cubicBezTo>
                    <a:pt x="10004" y="978685"/>
                    <a:pt x="0" y="954533"/>
                    <a:pt x="0" y="929350"/>
                  </a:cubicBezTo>
                  <a:lnTo>
                    <a:pt x="0" y="94954"/>
                  </a:lnTo>
                  <a:cubicBezTo>
                    <a:pt x="0" y="69771"/>
                    <a:pt x="10004" y="45619"/>
                    <a:pt x="27811" y="27811"/>
                  </a:cubicBezTo>
                  <a:cubicBezTo>
                    <a:pt x="45619" y="10004"/>
                    <a:pt x="69771" y="0"/>
                    <a:pt x="94954" y="0"/>
                  </a:cubicBezTo>
                  <a:close/>
                </a:path>
              </a:pathLst>
            </a:custGeom>
            <a:solidFill>
              <a:srgbClr val="94B8A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108906" cy="1071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549259" y="4030301"/>
            <a:ext cx="8012187" cy="986902"/>
            <a:chOff x="0" y="0"/>
            <a:chExt cx="10682917" cy="1315869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10682917" cy="1315869"/>
              <a:chOff x="0" y="0"/>
              <a:chExt cx="2696051" cy="332086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2696051" cy="332086"/>
              </a:xfrm>
              <a:custGeom>
                <a:avLst/>
                <a:gdLst/>
                <a:ahLst/>
                <a:cxnLst/>
                <a:rect l="l" t="t" r="r" b="b"/>
                <a:pathLst>
                  <a:path w="2696051" h="332086">
                    <a:moveTo>
                      <a:pt x="49280" y="0"/>
                    </a:moveTo>
                    <a:lnTo>
                      <a:pt x="2646771" y="0"/>
                    </a:lnTo>
                    <a:cubicBezTo>
                      <a:pt x="2659841" y="0"/>
                      <a:pt x="2672375" y="5192"/>
                      <a:pt x="2681617" y="14434"/>
                    </a:cubicBezTo>
                    <a:cubicBezTo>
                      <a:pt x="2690859" y="23675"/>
                      <a:pt x="2696051" y="36210"/>
                      <a:pt x="2696051" y="49280"/>
                    </a:cubicBezTo>
                    <a:lnTo>
                      <a:pt x="2696051" y="282807"/>
                    </a:lnTo>
                    <a:cubicBezTo>
                      <a:pt x="2696051" y="295876"/>
                      <a:pt x="2690859" y="308411"/>
                      <a:pt x="2681617" y="317653"/>
                    </a:cubicBezTo>
                    <a:cubicBezTo>
                      <a:pt x="2672375" y="326894"/>
                      <a:pt x="2659841" y="332086"/>
                      <a:pt x="2646771" y="332086"/>
                    </a:cubicBezTo>
                    <a:lnTo>
                      <a:pt x="49280" y="332086"/>
                    </a:lnTo>
                    <a:cubicBezTo>
                      <a:pt x="36210" y="332086"/>
                      <a:pt x="23675" y="326894"/>
                      <a:pt x="14434" y="317653"/>
                    </a:cubicBezTo>
                    <a:cubicBezTo>
                      <a:pt x="5192" y="308411"/>
                      <a:pt x="0" y="295876"/>
                      <a:pt x="0" y="282807"/>
                    </a:cubicBezTo>
                    <a:lnTo>
                      <a:pt x="0" y="49280"/>
                    </a:lnTo>
                    <a:cubicBezTo>
                      <a:pt x="0" y="36210"/>
                      <a:pt x="5192" y="23675"/>
                      <a:pt x="14434" y="14434"/>
                    </a:cubicBezTo>
                    <a:cubicBezTo>
                      <a:pt x="23675" y="5192"/>
                      <a:pt x="36210" y="0"/>
                      <a:pt x="4928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solidFill>
                  <a:srgbClr val="90BEAB"/>
                </a:solidFill>
                <a:prstDash val="solid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2696051" cy="3701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391274" y="82747"/>
              <a:ext cx="9953112" cy="1064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82"/>
                </a:lnSpc>
              </a:pPr>
              <a:r>
                <a:rPr lang="en-US" sz="4844" dirty="0">
                  <a:solidFill>
                    <a:srgbClr val="2B485F"/>
                  </a:solidFill>
                  <a:latin typeface="Noto Serif Bold"/>
                </a:rPr>
                <a:t>2.TRIỂN KHAI ĐỀ TÀI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282646" y="6917180"/>
            <a:ext cx="8827787" cy="986902"/>
            <a:chOff x="0" y="0"/>
            <a:chExt cx="11770382" cy="1315869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11770382" cy="1315869"/>
              <a:chOff x="0" y="0"/>
              <a:chExt cx="2970495" cy="332086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2970495" cy="332086"/>
              </a:xfrm>
              <a:custGeom>
                <a:avLst/>
                <a:gdLst/>
                <a:ahLst/>
                <a:cxnLst/>
                <a:rect l="l" t="t" r="r" b="b"/>
                <a:pathLst>
                  <a:path w="2970495" h="332086">
                    <a:moveTo>
                      <a:pt x="44727" y="0"/>
                    </a:moveTo>
                    <a:lnTo>
                      <a:pt x="2925768" y="0"/>
                    </a:lnTo>
                    <a:cubicBezTo>
                      <a:pt x="2950470" y="0"/>
                      <a:pt x="2970495" y="20025"/>
                      <a:pt x="2970495" y="44727"/>
                    </a:cubicBezTo>
                    <a:lnTo>
                      <a:pt x="2970495" y="287360"/>
                    </a:lnTo>
                    <a:cubicBezTo>
                      <a:pt x="2970495" y="312061"/>
                      <a:pt x="2950470" y="332086"/>
                      <a:pt x="2925768" y="332086"/>
                    </a:cubicBezTo>
                    <a:lnTo>
                      <a:pt x="44727" y="332086"/>
                    </a:lnTo>
                    <a:cubicBezTo>
                      <a:pt x="20025" y="332086"/>
                      <a:pt x="0" y="312061"/>
                      <a:pt x="0" y="287360"/>
                    </a:cubicBezTo>
                    <a:lnTo>
                      <a:pt x="0" y="44727"/>
                    </a:lnTo>
                    <a:cubicBezTo>
                      <a:pt x="0" y="20025"/>
                      <a:pt x="20025" y="0"/>
                      <a:pt x="4472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solidFill>
                  <a:srgbClr val="90BEAB"/>
                </a:solidFill>
                <a:prstDash val="solid"/>
                <a:round/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38100"/>
                <a:ext cx="2970495" cy="3701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431104" y="82747"/>
              <a:ext cx="10966287" cy="1064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82"/>
                </a:lnSpc>
              </a:pPr>
              <a:r>
                <a:rPr lang="en-US" sz="4844">
                  <a:solidFill>
                    <a:srgbClr val="2B485F"/>
                  </a:solidFill>
                  <a:latin typeface="Noto Serif Bold"/>
                </a:rPr>
                <a:t>3.KẾT LUẬN - PHÁT TRIỂN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 rot="-2380608">
            <a:off x="15808962" y="8353617"/>
            <a:ext cx="896427" cy="896427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9546" y="0"/>
                  </a:moveTo>
                  <a:lnTo>
                    <a:pt x="683254" y="0"/>
                  </a:lnTo>
                  <a:cubicBezTo>
                    <a:pt x="754800" y="0"/>
                    <a:pt x="812800" y="58000"/>
                    <a:pt x="812800" y="129546"/>
                  </a:cubicBezTo>
                  <a:lnTo>
                    <a:pt x="812800" y="683254"/>
                  </a:lnTo>
                  <a:cubicBezTo>
                    <a:pt x="812800" y="754800"/>
                    <a:pt x="754800" y="812800"/>
                    <a:pt x="683254" y="812800"/>
                  </a:cubicBezTo>
                  <a:lnTo>
                    <a:pt x="129546" y="812800"/>
                  </a:lnTo>
                  <a:cubicBezTo>
                    <a:pt x="58000" y="812800"/>
                    <a:pt x="0" y="754800"/>
                    <a:pt x="0" y="683254"/>
                  </a:cubicBezTo>
                  <a:lnTo>
                    <a:pt x="0" y="129546"/>
                  </a:lnTo>
                  <a:cubicBezTo>
                    <a:pt x="0" y="58000"/>
                    <a:pt x="58000" y="0"/>
                    <a:pt x="129546" y="0"/>
                  </a:cubicBezTo>
                  <a:close/>
                </a:path>
              </a:pathLst>
            </a:custGeom>
            <a:solidFill>
              <a:srgbClr val="94B8AB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-2380608">
            <a:off x="16113233" y="307367"/>
            <a:ext cx="896427" cy="896427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9546" y="0"/>
                  </a:moveTo>
                  <a:lnTo>
                    <a:pt x="683254" y="0"/>
                  </a:lnTo>
                  <a:cubicBezTo>
                    <a:pt x="754800" y="0"/>
                    <a:pt x="812800" y="58000"/>
                    <a:pt x="812800" y="129546"/>
                  </a:cubicBezTo>
                  <a:lnTo>
                    <a:pt x="812800" y="683254"/>
                  </a:lnTo>
                  <a:cubicBezTo>
                    <a:pt x="812800" y="754800"/>
                    <a:pt x="754800" y="812800"/>
                    <a:pt x="683254" y="812800"/>
                  </a:cubicBezTo>
                  <a:lnTo>
                    <a:pt x="129546" y="812800"/>
                  </a:lnTo>
                  <a:cubicBezTo>
                    <a:pt x="58000" y="812800"/>
                    <a:pt x="0" y="754800"/>
                    <a:pt x="0" y="683254"/>
                  </a:cubicBezTo>
                  <a:lnTo>
                    <a:pt x="0" y="129546"/>
                  </a:lnTo>
                  <a:cubicBezTo>
                    <a:pt x="0" y="58000"/>
                    <a:pt x="58000" y="0"/>
                    <a:pt x="129546" y="0"/>
                  </a:cubicBezTo>
                  <a:close/>
                </a:path>
              </a:pathLst>
            </a:custGeom>
            <a:solidFill>
              <a:srgbClr val="94B8AB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 rot="-2380608">
            <a:off x="17576458" y="9747605"/>
            <a:ext cx="791649" cy="791649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EFF6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 rot="-2380608">
            <a:off x="16863476" y="499321"/>
            <a:ext cx="791649" cy="791649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EFF6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6769989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Nhóm 89">
            <a:extLst>
              <a:ext uri="{FF2B5EF4-FFF2-40B4-BE49-F238E27FC236}">
                <a16:creationId xmlns:a16="http://schemas.microsoft.com/office/drawing/2014/main" id="{CE64AD13-3D23-07FA-81C4-291633ADEE10}"/>
              </a:ext>
            </a:extLst>
          </p:cNvPr>
          <p:cNvGrpSpPr/>
          <p:nvPr/>
        </p:nvGrpSpPr>
        <p:grpSpPr>
          <a:xfrm>
            <a:off x="257084" y="4479625"/>
            <a:ext cx="2714716" cy="2797475"/>
            <a:chOff x="1909363" y="3948885"/>
            <a:chExt cx="3188432" cy="3156548"/>
          </a:xfrm>
        </p:grpSpPr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id="{8078CFC9-A231-467F-6355-35C45CF58767}"/>
                </a:ext>
              </a:extLst>
            </p:cNvPr>
            <p:cNvSpPr/>
            <p:nvPr/>
          </p:nvSpPr>
          <p:spPr>
            <a:xfrm>
              <a:off x="1909363" y="3948885"/>
              <a:ext cx="3188432" cy="3156548"/>
            </a:xfrm>
            <a:custGeom>
              <a:avLst/>
              <a:gdLst/>
              <a:ahLst/>
              <a:cxnLst/>
              <a:rect l="l" t="t" r="r" b="b"/>
              <a:pathLst>
                <a:path w="4251243" h="4208731">
                  <a:moveTo>
                    <a:pt x="0" y="0"/>
                  </a:moveTo>
                  <a:lnTo>
                    <a:pt x="4251243" y="0"/>
                  </a:lnTo>
                  <a:lnTo>
                    <a:pt x="4251243" y="4208731"/>
                  </a:lnTo>
                  <a:lnTo>
                    <a:pt x="0" y="4208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92" name="Picture 9">
              <a:extLst>
                <a:ext uri="{FF2B5EF4-FFF2-40B4-BE49-F238E27FC236}">
                  <a16:creationId xmlns:a16="http://schemas.microsoft.com/office/drawing/2014/main" id="{14350404-D4A1-6E0A-73FC-59D620F50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263692" y="4248925"/>
              <a:ext cx="2479774" cy="2556467"/>
            </a:xfrm>
            <a:prstGeom prst="rect">
              <a:avLst/>
            </a:prstGeom>
          </p:spPr>
        </p:pic>
      </p:grpSp>
      <p:grpSp>
        <p:nvGrpSpPr>
          <p:cNvPr id="2" name="Group 2"/>
          <p:cNvGrpSpPr/>
          <p:nvPr/>
        </p:nvGrpSpPr>
        <p:grpSpPr>
          <a:xfrm>
            <a:off x="4236000" y="535249"/>
            <a:ext cx="8827787" cy="986902"/>
            <a:chOff x="0" y="0"/>
            <a:chExt cx="11770382" cy="131586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770382" cy="1315869"/>
              <a:chOff x="0" y="0"/>
              <a:chExt cx="2970495" cy="33208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970495" cy="332086"/>
              </a:xfrm>
              <a:custGeom>
                <a:avLst/>
                <a:gdLst/>
                <a:ahLst/>
                <a:cxnLst/>
                <a:rect l="l" t="t" r="r" b="b"/>
                <a:pathLst>
                  <a:path w="2970495" h="332086">
                    <a:moveTo>
                      <a:pt x="44727" y="0"/>
                    </a:moveTo>
                    <a:lnTo>
                      <a:pt x="2925768" y="0"/>
                    </a:lnTo>
                    <a:cubicBezTo>
                      <a:pt x="2950470" y="0"/>
                      <a:pt x="2970495" y="20025"/>
                      <a:pt x="2970495" y="44727"/>
                    </a:cubicBezTo>
                    <a:lnTo>
                      <a:pt x="2970495" y="287360"/>
                    </a:lnTo>
                    <a:cubicBezTo>
                      <a:pt x="2970495" y="312061"/>
                      <a:pt x="2950470" y="332086"/>
                      <a:pt x="2925768" y="332086"/>
                    </a:cubicBezTo>
                    <a:lnTo>
                      <a:pt x="44727" y="332086"/>
                    </a:lnTo>
                    <a:cubicBezTo>
                      <a:pt x="20025" y="332086"/>
                      <a:pt x="0" y="312061"/>
                      <a:pt x="0" y="287360"/>
                    </a:cubicBezTo>
                    <a:lnTo>
                      <a:pt x="0" y="44727"/>
                    </a:lnTo>
                    <a:cubicBezTo>
                      <a:pt x="0" y="20025"/>
                      <a:pt x="20025" y="0"/>
                      <a:pt x="4472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solidFill>
                  <a:srgbClr val="90BEAB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2970495" cy="3701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31104" y="82747"/>
              <a:ext cx="10966287" cy="1064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82"/>
                </a:lnSpc>
              </a:pPr>
              <a:r>
                <a:rPr lang="en-US" sz="4844" dirty="0">
                  <a:solidFill>
                    <a:srgbClr val="2B485F"/>
                  </a:solidFill>
                  <a:latin typeface="Noto Serif Bold"/>
                </a:rPr>
                <a:t>3.KẾT LUẬN - PHÁT TRIỂN</a:t>
              </a:r>
            </a:p>
          </p:txBody>
        </p:sp>
      </p:grp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39CCA3F8-B902-A50D-EB06-DCC4057BD9B3}"/>
              </a:ext>
            </a:extLst>
          </p:cNvPr>
          <p:cNvSpPr txBox="1"/>
          <p:nvPr/>
        </p:nvSpPr>
        <p:spPr>
          <a:xfrm>
            <a:off x="611256" y="5358095"/>
            <a:ext cx="188180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40" dirty="0">
                <a:solidFill>
                  <a:srgbClr val="2B485F"/>
                </a:solidFill>
                <a:latin typeface="Noto Serif Bold Italics" panose="020B0604020202020204" charset="0"/>
                <a:ea typeface="Noto Serif Bold Italics" panose="020B0604020202020204" charset="0"/>
                <a:cs typeface="Noto Serif Bold Italics" panose="020B0604020202020204" charset="0"/>
              </a:rPr>
              <a:t>TỔNG KẾT</a:t>
            </a:r>
            <a:endParaRPr lang="vi-VN" sz="3240" dirty="0">
              <a:solidFill>
                <a:srgbClr val="2B485F"/>
              </a:solidFill>
              <a:latin typeface="Noto Serif Bold Italics" panose="020B0604020202020204" charset="0"/>
              <a:ea typeface="Noto Serif Bold Italics" panose="020B0604020202020204" charset="0"/>
              <a:cs typeface="Noto Serif Bold Italics" panose="020B0604020202020204" charset="0"/>
            </a:endParaRPr>
          </a:p>
        </p:txBody>
      </p:sp>
      <p:cxnSp>
        <p:nvCxnSpPr>
          <p:cNvPr id="24" name="Đường kết nối Mũi tên Thẳng 23">
            <a:extLst>
              <a:ext uri="{FF2B5EF4-FFF2-40B4-BE49-F238E27FC236}">
                <a16:creationId xmlns:a16="http://schemas.microsoft.com/office/drawing/2014/main" id="{E59E2E55-778D-E922-B709-A46B2A3B3B5B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2971800" y="3947801"/>
            <a:ext cx="654600" cy="1955059"/>
          </a:xfrm>
          <a:prstGeom prst="straightConnector1">
            <a:avLst/>
          </a:prstGeom>
          <a:noFill/>
          <a:ln w="57150">
            <a:solidFill>
              <a:srgbClr val="3CAF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Đường kết nối Mũi tên Thẳng 25">
            <a:extLst>
              <a:ext uri="{FF2B5EF4-FFF2-40B4-BE49-F238E27FC236}">
                <a16:creationId xmlns:a16="http://schemas.microsoft.com/office/drawing/2014/main" id="{2689A78C-71F6-889D-7C81-2A721D6AFF9D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971800" y="5902860"/>
            <a:ext cx="654600" cy="1867691"/>
          </a:xfrm>
          <a:prstGeom prst="straightConnector1">
            <a:avLst/>
          </a:prstGeom>
          <a:noFill/>
          <a:ln w="57150">
            <a:solidFill>
              <a:srgbClr val="3CAF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05FC9A10-F159-423F-0F70-D2CD0D4CAC38}"/>
              </a:ext>
            </a:extLst>
          </p:cNvPr>
          <p:cNvSpPr/>
          <p:nvPr/>
        </p:nvSpPr>
        <p:spPr>
          <a:xfrm>
            <a:off x="3626400" y="3454350"/>
            <a:ext cx="2209800" cy="986902"/>
          </a:xfrm>
          <a:prstGeom prst="rect">
            <a:avLst/>
          </a:prstGeom>
          <a:noFill/>
          <a:ln w="57150">
            <a:solidFill>
              <a:srgbClr val="3CAF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40" dirty="0" err="1">
                <a:solidFill>
                  <a:srgbClr val="2B485F"/>
                </a:solidFill>
                <a:latin typeface="Noto Serif Bold Italics" panose="020B0604020202020204" charset="0"/>
                <a:ea typeface="Noto Serif Bold Italics" panose="020B0604020202020204" charset="0"/>
                <a:cs typeface="Noto Serif Bold Italics" panose="020B0604020202020204" charset="0"/>
              </a:rPr>
              <a:t>Kết</a:t>
            </a:r>
            <a:r>
              <a:rPr lang="en-US" sz="3240" dirty="0">
                <a:solidFill>
                  <a:srgbClr val="2B485F"/>
                </a:solidFill>
                <a:latin typeface="Noto Serif Bold Italics" panose="020B0604020202020204" charset="0"/>
                <a:ea typeface="Noto Serif Bold Italics" panose="020B0604020202020204" charset="0"/>
                <a:cs typeface="Noto Serif Bold Italics" panose="020B0604020202020204" charset="0"/>
              </a:rPr>
              <a:t> </a:t>
            </a:r>
            <a:r>
              <a:rPr lang="en-US" sz="3240" dirty="0" err="1">
                <a:solidFill>
                  <a:srgbClr val="2B485F"/>
                </a:solidFill>
                <a:latin typeface="Noto Serif Bold Italics" panose="020B0604020202020204" charset="0"/>
                <a:ea typeface="Noto Serif Bold Italics" panose="020B0604020202020204" charset="0"/>
                <a:cs typeface="Noto Serif Bold Italics" panose="020B0604020202020204" charset="0"/>
              </a:rPr>
              <a:t>luận</a:t>
            </a:r>
            <a:r>
              <a:rPr lang="en-US" sz="3240" dirty="0">
                <a:solidFill>
                  <a:srgbClr val="2B485F"/>
                </a:solidFill>
                <a:latin typeface="Noto Serif Bold Italics" panose="020B0604020202020204" charset="0"/>
                <a:ea typeface="Noto Serif Bold Italics" panose="020B0604020202020204" charset="0"/>
                <a:cs typeface="Noto Serif Bold Italics" panose="020B0604020202020204" charset="0"/>
              </a:rPr>
              <a:t> </a:t>
            </a:r>
            <a:endParaRPr lang="vi-VN" sz="3240" dirty="0">
              <a:solidFill>
                <a:srgbClr val="2B485F"/>
              </a:solidFill>
              <a:latin typeface="Noto Serif Bold Italics" panose="020B0604020202020204" charset="0"/>
              <a:ea typeface="Noto Serif Bold Italics" panose="020B0604020202020204" charset="0"/>
              <a:cs typeface="Noto Serif Bold Italics" panose="020B0604020202020204" charset="0"/>
            </a:endParaRPr>
          </a:p>
        </p:txBody>
      </p:sp>
      <p:sp>
        <p:nvSpPr>
          <p:cNvPr id="31" name="Hình chữ nhật 30">
            <a:extLst>
              <a:ext uri="{FF2B5EF4-FFF2-40B4-BE49-F238E27FC236}">
                <a16:creationId xmlns:a16="http://schemas.microsoft.com/office/drawing/2014/main" id="{470257CB-DEE4-B1AB-0C1C-F0BF526F89C4}"/>
              </a:ext>
            </a:extLst>
          </p:cNvPr>
          <p:cNvSpPr/>
          <p:nvPr/>
        </p:nvSpPr>
        <p:spPr>
          <a:xfrm>
            <a:off x="3626400" y="7277100"/>
            <a:ext cx="2481196" cy="986902"/>
          </a:xfrm>
          <a:prstGeom prst="rect">
            <a:avLst/>
          </a:prstGeom>
          <a:noFill/>
          <a:ln w="57150">
            <a:solidFill>
              <a:srgbClr val="3CAF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40">
                <a:solidFill>
                  <a:srgbClr val="2B485F"/>
                </a:solidFill>
                <a:latin typeface="Noto Serif Bold Italics" panose="020B0604020202020204" charset="0"/>
                <a:ea typeface="Noto Serif Bold Italics" panose="020B0604020202020204" charset="0"/>
                <a:cs typeface="Noto Serif Bold Italics" panose="020B0604020202020204" charset="0"/>
              </a:rPr>
              <a:t>Phát triển</a:t>
            </a:r>
            <a:endParaRPr lang="vi-VN" sz="3240" dirty="0">
              <a:solidFill>
                <a:srgbClr val="2B485F"/>
              </a:solidFill>
              <a:latin typeface="Noto Serif Bold Italics" panose="020B0604020202020204" charset="0"/>
              <a:ea typeface="Noto Serif Bold Italics" panose="020B0604020202020204" charset="0"/>
              <a:cs typeface="Noto Serif Bold Italics" panose="020B0604020202020204" charset="0"/>
            </a:endParaRPr>
          </a:p>
        </p:txBody>
      </p:sp>
      <p:cxnSp>
        <p:nvCxnSpPr>
          <p:cNvPr id="35" name="Đường kết nối Mũi tên Thẳng 34">
            <a:extLst>
              <a:ext uri="{FF2B5EF4-FFF2-40B4-BE49-F238E27FC236}">
                <a16:creationId xmlns:a16="http://schemas.microsoft.com/office/drawing/2014/main" id="{1211F696-84B9-953C-F908-52B1EC2801F1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5836200" y="2634276"/>
            <a:ext cx="1604896" cy="1313525"/>
          </a:xfrm>
          <a:prstGeom prst="straightConnector1">
            <a:avLst/>
          </a:prstGeom>
          <a:noFill/>
          <a:ln w="57150">
            <a:solidFill>
              <a:srgbClr val="3CAF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Đường kết nối Mũi tên Thẳng 37">
            <a:extLst>
              <a:ext uri="{FF2B5EF4-FFF2-40B4-BE49-F238E27FC236}">
                <a16:creationId xmlns:a16="http://schemas.microsoft.com/office/drawing/2014/main" id="{CFC06FA6-EDCB-C425-52DB-640440EB9457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5836200" y="3876833"/>
            <a:ext cx="1604896" cy="70968"/>
          </a:xfrm>
          <a:prstGeom prst="straightConnector1">
            <a:avLst/>
          </a:prstGeom>
          <a:noFill/>
          <a:ln w="57150">
            <a:solidFill>
              <a:srgbClr val="3CAF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Đường kết nối Mũi tên Thẳng 40">
            <a:extLst>
              <a:ext uri="{FF2B5EF4-FFF2-40B4-BE49-F238E27FC236}">
                <a16:creationId xmlns:a16="http://schemas.microsoft.com/office/drawing/2014/main" id="{3F230137-9988-F7D4-3119-3E4F55249181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836200" y="3947801"/>
            <a:ext cx="1631400" cy="1195699"/>
          </a:xfrm>
          <a:prstGeom prst="straightConnector1">
            <a:avLst/>
          </a:prstGeom>
          <a:noFill/>
          <a:ln w="57150">
            <a:solidFill>
              <a:srgbClr val="3CAF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Đường kết nối Mũi tên Thẳng 44">
            <a:extLst>
              <a:ext uri="{FF2B5EF4-FFF2-40B4-BE49-F238E27FC236}">
                <a16:creationId xmlns:a16="http://schemas.microsoft.com/office/drawing/2014/main" id="{C069F537-DC76-B032-4BD6-0BCC3E44D04E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6107596" y="7770551"/>
            <a:ext cx="1360004" cy="844966"/>
          </a:xfrm>
          <a:prstGeom prst="straightConnector1">
            <a:avLst/>
          </a:prstGeom>
          <a:noFill/>
          <a:ln w="57150">
            <a:solidFill>
              <a:srgbClr val="3CAF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Đường kết nối Mũi tên Thẳng 45">
            <a:extLst>
              <a:ext uri="{FF2B5EF4-FFF2-40B4-BE49-F238E27FC236}">
                <a16:creationId xmlns:a16="http://schemas.microsoft.com/office/drawing/2014/main" id="{9C01F8DC-59B4-D7DF-3352-4B6501722324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6107596" y="7277100"/>
            <a:ext cx="1360004" cy="493451"/>
          </a:xfrm>
          <a:prstGeom prst="straightConnector1">
            <a:avLst/>
          </a:prstGeom>
          <a:noFill/>
          <a:ln w="57150">
            <a:solidFill>
              <a:srgbClr val="3CAF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3" name="Hình chữ nhật: Góc Tròn 62">
            <a:extLst>
              <a:ext uri="{FF2B5EF4-FFF2-40B4-BE49-F238E27FC236}">
                <a16:creationId xmlns:a16="http://schemas.microsoft.com/office/drawing/2014/main" id="{9583D397-D81D-AF9C-8E87-E447DD6973F1}"/>
              </a:ext>
            </a:extLst>
          </p:cNvPr>
          <p:cNvSpPr/>
          <p:nvPr/>
        </p:nvSpPr>
        <p:spPr>
          <a:xfrm>
            <a:off x="7441096" y="2140825"/>
            <a:ext cx="9268239" cy="986902"/>
          </a:xfrm>
          <a:prstGeom prst="roundRect">
            <a:avLst/>
          </a:prstGeom>
          <a:noFill/>
          <a:ln w="57150">
            <a:solidFill>
              <a:srgbClr val="3CAF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b="0" i="0" dirty="0">
                <a:solidFill>
                  <a:srgbClr val="2B485F"/>
                </a:solidFill>
                <a:effectLst/>
                <a:latin typeface="Noto Serif Bold Italics" panose="020B0604020202020204" charset="0"/>
                <a:ea typeface="Noto Serif Bold Italics" panose="020B0604020202020204" charset="0"/>
                <a:cs typeface="Noto Serif Bold Italics" panose="020B0604020202020204" charset="0"/>
              </a:rPr>
              <a:t>Tìm hiểu tổng quan về thiết kế mạng, phân loại mạng, IP mạng</a:t>
            </a:r>
            <a:endParaRPr lang="vi-VN" sz="2800" dirty="0">
              <a:solidFill>
                <a:srgbClr val="2B485F"/>
              </a:solidFill>
              <a:latin typeface="Noto Serif Bold Italics" panose="020B0604020202020204" charset="0"/>
              <a:ea typeface="Noto Serif Bold Italics" panose="020B0604020202020204" charset="0"/>
              <a:cs typeface="Noto Serif Bold Italics" panose="020B0604020202020204" charset="0"/>
            </a:endParaRPr>
          </a:p>
        </p:txBody>
      </p:sp>
      <p:sp>
        <p:nvSpPr>
          <p:cNvPr id="66" name="Hình chữ nhật: Góc Tròn 65">
            <a:extLst>
              <a:ext uri="{FF2B5EF4-FFF2-40B4-BE49-F238E27FC236}">
                <a16:creationId xmlns:a16="http://schemas.microsoft.com/office/drawing/2014/main" id="{BCDD69AF-AE6B-B8ED-7D62-3BA4C926C2C3}"/>
              </a:ext>
            </a:extLst>
          </p:cNvPr>
          <p:cNvSpPr/>
          <p:nvPr/>
        </p:nvSpPr>
        <p:spPr>
          <a:xfrm>
            <a:off x="7441096" y="3383382"/>
            <a:ext cx="9268239" cy="986902"/>
          </a:xfrm>
          <a:prstGeom prst="roundRect">
            <a:avLst/>
          </a:prstGeom>
          <a:noFill/>
          <a:ln w="57150">
            <a:solidFill>
              <a:srgbClr val="3CAF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dirty="0">
                <a:solidFill>
                  <a:srgbClr val="2B485F"/>
                </a:solidFill>
                <a:latin typeface="Noto Serif Bold Italics" panose="020B0604020202020204" charset="0"/>
                <a:ea typeface="Noto Serif Bold Italics" panose="020B0604020202020204" charset="0"/>
                <a:cs typeface="Noto Serif Bold Italics" panose="020B0604020202020204" charset="0"/>
              </a:rPr>
              <a:t>Vận dụng kiến thức để thiết kế bài toán mạng máy tính đơn giản</a:t>
            </a:r>
          </a:p>
        </p:txBody>
      </p:sp>
      <p:sp>
        <p:nvSpPr>
          <p:cNvPr id="67" name="Hình chữ nhật: Góc Tròn 66">
            <a:extLst>
              <a:ext uri="{FF2B5EF4-FFF2-40B4-BE49-F238E27FC236}">
                <a16:creationId xmlns:a16="http://schemas.microsoft.com/office/drawing/2014/main" id="{7EE81FE1-DAC7-9F33-DEC5-F741DA07A3D5}"/>
              </a:ext>
            </a:extLst>
          </p:cNvPr>
          <p:cNvSpPr/>
          <p:nvPr/>
        </p:nvSpPr>
        <p:spPr>
          <a:xfrm>
            <a:off x="7467600" y="4650049"/>
            <a:ext cx="9268239" cy="986902"/>
          </a:xfrm>
          <a:prstGeom prst="roundRect">
            <a:avLst/>
          </a:prstGeom>
          <a:noFill/>
          <a:ln w="57150">
            <a:solidFill>
              <a:srgbClr val="3CAF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dirty="0">
                <a:solidFill>
                  <a:srgbClr val="2B485F"/>
                </a:solidFill>
                <a:latin typeface="Noto Serif Bold Italics" panose="020B0604020202020204" charset="0"/>
                <a:ea typeface="Noto Serif Bold Italics" panose="020B0604020202020204" charset="0"/>
                <a:cs typeface="Noto Serif Bold Italics" panose="020B0604020202020204" charset="0"/>
              </a:rPr>
              <a:t>Hiểu biết sơ bộ về quá trình thiết kế mạng máy tính</a:t>
            </a:r>
          </a:p>
        </p:txBody>
      </p:sp>
      <p:sp>
        <p:nvSpPr>
          <p:cNvPr id="68" name="Hình chữ nhật: Góc Tròn 67">
            <a:extLst>
              <a:ext uri="{FF2B5EF4-FFF2-40B4-BE49-F238E27FC236}">
                <a16:creationId xmlns:a16="http://schemas.microsoft.com/office/drawing/2014/main" id="{4DD98106-3428-62F0-F5D0-C42E162406F2}"/>
              </a:ext>
            </a:extLst>
          </p:cNvPr>
          <p:cNvSpPr/>
          <p:nvPr/>
        </p:nvSpPr>
        <p:spPr>
          <a:xfrm>
            <a:off x="7467600" y="6783649"/>
            <a:ext cx="9268239" cy="986902"/>
          </a:xfrm>
          <a:prstGeom prst="roundRect">
            <a:avLst/>
          </a:prstGeom>
          <a:noFill/>
          <a:ln w="57150">
            <a:solidFill>
              <a:srgbClr val="3CAF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dirty="0">
                <a:solidFill>
                  <a:srgbClr val="2B485F"/>
                </a:solidFill>
                <a:latin typeface="Noto Serif Bold Italics" panose="020B0604020202020204" charset="0"/>
                <a:ea typeface="Noto Serif Bold Italics" panose="020B0604020202020204" charset="0"/>
                <a:cs typeface="Noto Serif Bold Italics" panose="020B0604020202020204" charset="0"/>
              </a:rPr>
              <a:t>Mở rộng hệ thống </a:t>
            </a:r>
            <a:r>
              <a:rPr lang="vi-VN" sz="2800">
                <a:solidFill>
                  <a:srgbClr val="2B485F"/>
                </a:solidFill>
                <a:latin typeface="Noto Serif Bold Italics" panose="020B0604020202020204" charset="0"/>
                <a:ea typeface="Noto Serif Bold Italics" panose="020B0604020202020204" charset="0"/>
                <a:cs typeface="Noto Serif Bold Italics" panose="020B0604020202020204" charset="0"/>
              </a:rPr>
              <a:t>mạng máy tính</a:t>
            </a:r>
            <a:endParaRPr lang="vi-VN" sz="2800" dirty="0">
              <a:solidFill>
                <a:srgbClr val="2B485F"/>
              </a:solidFill>
              <a:latin typeface="Noto Serif Bold Italics" panose="020B0604020202020204" charset="0"/>
              <a:ea typeface="Noto Serif Bold Italics" panose="020B0604020202020204" charset="0"/>
              <a:cs typeface="Noto Serif Bold Italics" panose="020B0604020202020204" charset="0"/>
            </a:endParaRPr>
          </a:p>
        </p:txBody>
      </p:sp>
      <p:sp>
        <p:nvSpPr>
          <p:cNvPr id="69" name="Hình chữ nhật: Góc Tròn 68">
            <a:extLst>
              <a:ext uri="{FF2B5EF4-FFF2-40B4-BE49-F238E27FC236}">
                <a16:creationId xmlns:a16="http://schemas.microsoft.com/office/drawing/2014/main" id="{563744DB-7918-29B0-B305-8D02E6E3E412}"/>
              </a:ext>
            </a:extLst>
          </p:cNvPr>
          <p:cNvSpPr/>
          <p:nvPr/>
        </p:nvSpPr>
        <p:spPr>
          <a:xfrm>
            <a:off x="7467600" y="8122066"/>
            <a:ext cx="9268239" cy="986902"/>
          </a:xfrm>
          <a:prstGeom prst="roundRect">
            <a:avLst/>
          </a:prstGeom>
          <a:noFill/>
          <a:ln w="57150">
            <a:solidFill>
              <a:srgbClr val="3CAF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>
                <a:solidFill>
                  <a:srgbClr val="2B485F"/>
                </a:solidFill>
                <a:latin typeface="Noto Serif Bold Italics" panose="020B0604020202020204" charset="0"/>
                <a:ea typeface="Noto Serif Bold Italics" panose="020B0604020202020204" charset="0"/>
                <a:cs typeface="Noto Serif Bold Italics" panose="020B0604020202020204" charset="0"/>
              </a:rPr>
              <a:t>Thực hiện phân quyền truy cập và Nâng cao bảo mật </a:t>
            </a:r>
            <a:endParaRPr lang="vi-VN" sz="2800" dirty="0">
              <a:solidFill>
                <a:srgbClr val="2B485F"/>
              </a:solidFill>
              <a:latin typeface="Noto Serif Bold Italics" panose="020B0604020202020204" charset="0"/>
              <a:ea typeface="Noto Serif Bold Italics" panose="020B0604020202020204" charset="0"/>
              <a:cs typeface="Noto Serif Bold Italics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 animBg="1"/>
      <p:bldP spid="31" grpId="0" animBg="1"/>
      <p:bldP spid="63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2">
            <a:extLst>
              <a:ext uri="{FF2B5EF4-FFF2-40B4-BE49-F238E27FC236}">
                <a16:creationId xmlns:a16="http://schemas.microsoft.com/office/drawing/2014/main" id="{EC58DA65-09A8-9314-CC2A-F1B63E1007CB}"/>
              </a:ext>
            </a:extLst>
          </p:cNvPr>
          <p:cNvSpPr/>
          <p:nvPr/>
        </p:nvSpPr>
        <p:spPr>
          <a:xfrm>
            <a:off x="-155257" y="0"/>
            <a:ext cx="8715271" cy="8938739"/>
          </a:xfrm>
          <a:custGeom>
            <a:avLst/>
            <a:gdLst/>
            <a:ahLst/>
            <a:cxnLst/>
            <a:rect l="l" t="t" r="r" b="b"/>
            <a:pathLst>
              <a:path w="8715271" h="8938739">
                <a:moveTo>
                  <a:pt x="0" y="0"/>
                </a:moveTo>
                <a:lnTo>
                  <a:pt x="8715270" y="0"/>
                </a:lnTo>
                <a:lnTo>
                  <a:pt x="8715270" y="8938739"/>
                </a:lnTo>
                <a:lnTo>
                  <a:pt x="0" y="8938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3">
            <a:extLst>
              <a:ext uri="{FF2B5EF4-FFF2-40B4-BE49-F238E27FC236}">
                <a16:creationId xmlns:a16="http://schemas.microsoft.com/office/drawing/2014/main" id="{5E7AA44C-0DDE-1117-0420-3642B6E8ED1F}"/>
              </a:ext>
            </a:extLst>
          </p:cNvPr>
          <p:cNvGrpSpPr/>
          <p:nvPr/>
        </p:nvGrpSpPr>
        <p:grpSpPr>
          <a:xfrm>
            <a:off x="716280" y="9161145"/>
            <a:ext cx="189548" cy="184785"/>
            <a:chOff x="0" y="0"/>
            <a:chExt cx="252730" cy="246380"/>
          </a:xfrm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17C2B319-6FBC-AFBD-F88A-FFCD7A0ED0D8}"/>
                </a:ext>
              </a:extLst>
            </p:cNvPr>
            <p:cNvSpPr/>
            <p:nvPr/>
          </p:nvSpPr>
          <p:spPr>
            <a:xfrm>
              <a:off x="50800" y="49530"/>
              <a:ext cx="149860" cy="153670"/>
            </a:xfrm>
            <a:custGeom>
              <a:avLst/>
              <a:gdLst/>
              <a:ahLst/>
              <a:cxnLst/>
              <a:rect l="l" t="t" r="r" b="b"/>
              <a:pathLst>
                <a:path w="149860" h="153670">
                  <a:moveTo>
                    <a:pt x="149860" y="53340"/>
                  </a:moveTo>
                  <a:cubicBezTo>
                    <a:pt x="146050" y="106680"/>
                    <a:pt x="127000" y="137160"/>
                    <a:pt x="107950" y="146050"/>
                  </a:cubicBezTo>
                  <a:cubicBezTo>
                    <a:pt x="88900" y="153670"/>
                    <a:pt x="54610" y="148590"/>
                    <a:pt x="36830" y="140970"/>
                  </a:cubicBezTo>
                  <a:cubicBezTo>
                    <a:pt x="25400" y="135890"/>
                    <a:pt x="17780" y="125730"/>
                    <a:pt x="11430" y="115570"/>
                  </a:cubicBezTo>
                  <a:cubicBezTo>
                    <a:pt x="5080" y="105410"/>
                    <a:pt x="0" y="93980"/>
                    <a:pt x="0" y="80010"/>
                  </a:cubicBezTo>
                  <a:cubicBezTo>
                    <a:pt x="1270" y="62230"/>
                    <a:pt x="16510" y="29210"/>
                    <a:pt x="29210" y="16510"/>
                  </a:cubicBezTo>
                  <a:cubicBezTo>
                    <a:pt x="39370" y="6350"/>
                    <a:pt x="49530" y="1270"/>
                    <a:pt x="63500" y="1270"/>
                  </a:cubicBezTo>
                  <a:cubicBezTo>
                    <a:pt x="81280" y="0"/>
                    <a:pt x="130810" y="21590"/>
                    <a:pt x="130810" y="21590"/>
                  </a:cubicBezTo>
                </a:path>
              </a:pathLst>
            </a:custGeom>
            <a:solidFill>
              <a:srgbClr val="BC66D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0" name="Group 5">
            <a:extLst>
              <a:ext uri="{FF2B5EF4-FFF2-40B4-BE49-F238E27FC236}">
                <a16:creationId xmlns:a16="http://schemas.microsoft.com/office/drawing/2014/main" id="{A4E54B29-08AE-6B65-707E-CCD38968273A}"/>
              </a:ext>
            </a:extLst>
          </p:cNvPr>
          <p:cNvGrpSpPr/>
          <p:nvPr/>
        </p:nvGrpSpPr>
        <p:grpSpPr>
          <a:xfrm>
            <a:off x="715328" y="9151620"/>
            <a:ext cx="8743950" cy="968693"/>
            <a:chOff x="0" y="0"/>
            <a:chExt cx="11658600" cy="1291590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DAFF0F01-AB2C-3086-4574-D66B42F871C3}"/>
                </a:ext>
              </a:extLst>
            </p:cNvPr>
            <p:cNvSpPr/>
            <p:nvPr/>
          </p:nvSpPr>
          <p:spPr>
            <a:xfrm>
              <a:off x="49530" y="17780"/>
              <a:ext cx="11562080" cy="1239520"/>
            </a:xfrm>
            <a:custGeom>
              <a:avLst/>
              <a:gdLst/>
              <a:ahLst/>
              <a:cxnLst/>
              <a:rect l="l" t="t" r="r" b="b"/>
              <a:pathLst>
                <a:path w="11562080" h="1239520">
                  <a:moveTo>
                    <a:pt x="152400" y="91440"/>
                  </a:moveTo>
                  <a:cubicBezTo>
                    <a:pt x="227330" y="313690"/>
                    <a:pt x="256540" y="355600"/>
                    <a:pt x="307340" y="398780"/>
                  </a:cubicBezTo>
                  <a:cubicBezTo>
                    <a:pt x="381000" y="463550"/>
                    <a:pt x="537210" y="543560"/>
                    <a:pt x="626110" y="584200"/>
                  </a:cubicBezTo>
                  <a:cubicBezTo>
                    <a:pt x="684530" y="612140"/>
                    <a:pt x="722630" y="615950"/>
                    <a:pt x="777240" y="638810"/>
                  </a:cubicBezTo>
                  <a:cubicBezTo>
                    <a:pt x="844550" y="666750"/>
                    <a:pt x="944880" y="712470"/>
                    <a:pt x="999490" y="742950"/>
                  </a:cubicBezTo>
                  <a:cubicBezTo>
                    <a:pt x="1032510" y="762000"/>
                    <a:pt x="1040130" y="775970"/>
                    <a:pt x="1075690" y="795020"/>
                  </a:cubicBezTo>
                  <a:cubicBezTo>
                    <a:pt x="1140460" y="829310"/>
                    <a:pt x="1295400" y="901700"/>
                    <a:pt x="1366520" y="916940"/>
                  </a:cubicBezTo>
                  <a:cubicBezTo>
                    <a:pt x="1405890" y="925830"/>
                    <a:pt x="1427480" y="914400"/>
                    <a:pt x="1459230" y="920750"/>
                  </a:cubicBezTo>
                  <a:cubicBezTo>
                    <a:pt x="1494790" y="928370"/>
                    <a:pt x="1524000" y="955040"/>
                    <a:pt x="1570990" y="967740"/>
                  </a:cubicBezTo>
                  <a:cubicBezTo>
                    <a:pt x="1643380" y="985520"/>
                    <a:pt x="1760220" y="980440"/>
                    <a:pt x="1852930" y="995680"/>
                  </a:cubicBezTo>
                  <a:cubicBezTo>
                    <a:pt x="1946910" y="1009650"/>
                    <a:pt x="2057400" y="1041400"/>
                    <a:pt x="2131060" y="1051560"/>
                  </a:cubicBezTo>
                  <a:cubicBezTo>
                    <a:pt x="2178050" y="1059180"/>
                    <a:pt x="2190750" y="1059180"/>
                    <a:pt x="2246630" y="1061720"/>
                  </a:cubicBezTo>
                  <a:cubicBezTo>
                    <a:pt x="2396490" y="1068070"/>
                    <a:pt x="2865120" y="1080770"/>
                    <a:pt x="3067050" y="1061720"/>
                  </a:cubicBezTo>
                  <a:cubicBezTo>
                    <a:pt x="3186430" y="1050290"/>
                    <a:pt x="3239770" y="1017270"/>
                    <a:pt x="3350260" y="1007110"/>
                  </a:cubicBezTo>
                  <a:cubicBezTo>
                    <a:pt x="3498850" y="993140"/>
                    <a:pt x="3708400" y="1017270"/>
                    <a:pt x="3878580" y="1008380"/>
                  </a:cubicBezTo>
                  <a:cubicBezTo>
                    <a:pt x="4038600" y="1000760"/>
                    <a:pt x="4203700" y="971550"/>
                    <a:pt x="4342130" y="962660"/>
                  </a:cubicBezTo>
                  <a:cubicBezTo>
                    <a:pt x="4453890" y="956310"/>
                    <a:pt x="4556760" y="967740"/>
                    <a:pt x="4646930" y="955040"/>
                  </a:cubicBezTo>
                  <a:cubicBezTo>
                    <a:pt x="4721860" y="944880"/>
                    <a:pt x="4777740" y="918210"/>
                    <a:pt x="4846320" y="904240"/>
                  </a:cubicBezTo>
                  <a:cubicBezTo>
                    <a:pt x="4917440" y="890270"/>
                    <a:pt x="4978400" y="891540"/>
                    <a:pt x="5067300" y="875030"/>
                  </a:cubicBezTo>
                  <a:cubicBezTo>
                    <a:pt x="5209540" y="847090"/>
                    <a:pt x="5510530" y="750570"/>
                    <a:pt x="5610860" y="736600"/>
                  </a:cubicBezTo>
                  <a:cubicBezTo>
                    <a:pt x="5648960" y="731520"/>
                    <a:pt x="5661660" y="740410"/>
                    <a:pt x="5690870" y="734060"/>
                  </a:cubicBezTo>
                  <a:cubicBezTo>
                    <a:pt x="5725160" y="725170"/>
                    <a:pt x="5756910" y="694690"/>
                    <a:pt x="5803900" y="680720"/>
                  </a:cubicBezTo>
                  <a:cubicBezTo>
                    <a:pt x="5872480" y="660400"/>
                    <a:pt x="5977890" y="660400"/>
                    <a:pt x="6069330" y="645160"/>
                  </a:cubicBezTo>
                  <a:cubicBezTo>
                    <a:pt x="6164580" y="628650"/>
                    <a:pt x="6276340" y="605790"/>
                    <a:pt x="6365240" y="581660"/>
                  </a:cubicBezTo>
                  <a:cubicBezTo>
                    <a:pt x="6441440" y="561340"/>
                    <a:pt x="6516370" y="524510"/>
                    <a:pt x="6572250" y="514350"/>
                  </a:cubicBezTo>
                  <a:cubicBezTo>
                    <a:pt x="6609080" y="506730"/>
                    <a:pt x="6633210" y="514350"/>
                    <a:pt x="6666230" y="506730"/>
                  </a:cubicBezTo>
                  <a:cubicBezTo>
                    <a:pt x="6705600" y="499110"/>
                    <a:pt x="6737350" y="477520"/>
                    <a:pt x="6791960" y="459740"/>
                  </a:cubicBezTo>
                  <a:cubicBezTo>
                    <a:pt x="6888480" y="429260"/>
                    <a:pt x="7090410" y="389890"/>
                    <a:pt x="7200900" y="355600"/>
                  </a:cubicBezTo>
                  <a:cubicBezTo>
                    <a:pt x="7277100" y="332740"/>
                    <a:pt x="7339330" y="295910"/>
                    <a:pt x="7391400" y="285750"/>
                  </a:cubicBezTo>
                  <a:cubicBezTo>
                    <a:pt x="7424420" y="279400"/>
                    <a:pt x="7440930" y="289560"/>
                    <a:pt x="7476490" y="284480"/>
                  </a:cubicBezTo>
                  <a:cubicBezTo>
                    <a:pt x="7545070" y="274320"/>
                    <a:pt x="7677150" y="226060"/>
                    <a:pt x="7764780" y="207010"/>
                  </a:cubicBezTo>
                  <a:cubicBezTo>
                    <a:pt x="7838440" y="191770"/>
                    <a:pt x="7887970" y="181610"/>
                    <a:pt x="7969250" y="175260"/>
                  </a:cubicBezTo>
                  <a:cubicBezTo>
                    <a:pt x="8089900" y="166370"/>
                    <a:pt x="8284210" y="189230"/>
                    <a:pt x="8420100" y="172720"/>
                  </a:cubicBezTo>
                  <a:cubicBezTo>
                    <a:pt x="8533130" y="158750"/>
                    <a:pt x="8634730" y="109220"/>
                    <a:pt x="8728710" y="96520"/>
                  </a:cubicBezTo>
                  <a:cubicBezTo>
                    <a:pt x="8804910" y="86360"/>
                    <a:pt x="8870950" y="100330"/>
                    <a:pt x="8936990" y="90170"/>
                  </a:cubicBezTo>
                  <a:cubicBezTo>
                    <a:pt x="9001760" y="80010"/>
                    <a:pt x="9028430" y="50800"/>
                    <a:pt x="9121140" y="38100"/>
                  </a:cubicBezTo>
                  <a:cubicBezTo>
                    <a:pt x="9387840" y="0"/>
                    <a:pt x="10425430" y="6350"/>
                    <a:pt x="10712450" y="33020"/>
                  </a:cubicBezTo>
                  <a:cubicBezTo>
                    <a:pt x="10821670" y="43180"/>
                    <a:pt x="10885170" y="52070"/>
                    <a:pt x="10934700" y="74930"/>
                  </a:cubicBezTo>
                  <a:cubicBezTo>
                    <a:pt x="10965180" y="87630"/>
                    <a:pt x="10974070" y="110490"/>
                    <a:pt x="10999470" y="124460"/>
                  </a:cubicBezTo>
                  <a:cubicBezTo>
                    <a:pt x="11032490" y="140970"/>
                    <a:pt x="11070590" y="149860"/>
                    <a:pt x="11118850" y="161290"/>
                  </a:cubicBezTo>
                  <a:cubicBezTo>
                    <a:pt x="11192510" y="179070"/>
                    <a:pt x="11344910" y="177800"/>
                    <a:pt x="11400790" y="210820"/>
                  </a:cubicBezTo>
                  <a:cubicBezTo>
                    <a:pt x="11433810" y="229870"/>
                    <a:pt x="11450320" y="287020"/>
                    <a:pt x="11461750" y="284480"/>
                  </a:cubicBezTo>
                  <a:cubicBezTo>
                    <a:pt x="11469370" y="283210"/>
                    <a:pt x="11468100" y="256540"/>
                    <a:pt x="11475720" y="252730"/>
                  </a:cubicBezTo>
                  <a:cubicBezTo>
                    <a:pt x="11483340" y="248920"/>
                    <a:pt x="11494770" y="254000"/>
                    <a:pt x="11503660" y="259080"/>
                  </a:cubicBezTo>
                  <a:cubicBezTo>
                    <a:pt x="11517630" y="266700"/>
                    <a:pt x="11537950" y="280670"/>
                    <a:pt x="11546840" y="295910"/>
                  </a:cubicBezTo>
                  <a:cubicBezTo>
                    <a:pt x="11555730" y="311150"/>
                    <a:pt x="11562080" y="332740"/>
                    <a:pt x="11558270" y="351790"/>
                  </a:cubicBezTo>
                  <a:cubicBezTo>
                    <a:pt x="11553190" y="373380"/>
                    <a:pt x="11530330" y="406400"/>
                    <a:pt x="11510010" y="419100"/>
                  </a:cubicBezTo>
                  <a:cubicBezTo>
                    <a:pt x="11494770" y="429260"/>
                    <a:pt x="11471910" y="430530"/>
                    <a:pt x="11455400" y="427990"/>
                  </a:cubicBezTo>
                  <a:cubicBezTo>
                    <a:pt x="11437620" y="424180"/>
                    <a:pt x="11417300" y="414020"/>
                    <a:pt x="11405870" y="400050"/>
                  </a:cubicBezTo>
                  <a:cubicBezTo>
                    <a:pt x="11393170" y="387350"/>
                    <a:pt x="11383010" y="368300"/>
                    <a:pt x="11383010" y="349250"/>
                  </a:cubicBezTo>
                  <a:cubicBezTo>
                    <a:pt x="11383010" y="326390"/>
                    <a:pt x="11395710" y="288290"/>
                    <a:pt x="11414760" y="273050"/>
                  </a:cubicBezTo>
                  <a:cubicBezTo>
                    <a:pt x="11432540" y="257810"/>
                    <a:pt x="11471910" y="248920"/>
                    <a:pt x="11494770" y="256540"/>
                  </a:cubicBezTo>
                  <a:cubicBezTo>
                    <a:pt x="11518900" y="262890"/>
                    <a:pt x="11546840" y="290830"/>
                    <a:pt x="11554460" y="313690"/>
                  </a:cubicBezTo>
                  <a:cubicBezTo>
                    <a:pt x="11562080" y="336550"/>
                    <a:pt x="11554460" y="375920"/>
                    <a:pt x="11539220" y="394970"/>
                  </a:cubicBezTo>
                  <a:cubicBezTo>
                    <a:pt x="11525250" y="414020"/>
                    <a:pt x="11498580" y="425450"/>
                    <a:pt x="11464290" y="427990"/>
                  </a:cubicBezTo>
                  <a:cubicBezTo>
                    <a:pt x="11395710" y="434340"/>
                    <a:pt x="11234420" y="370840"/>
                    <a:pt x="11145520" y="344170"/>
                  </a:cubicBezTo>
                  <a:cubicBezTo>
                    <a:pt x="11079480" y="323850"/>
                    <a:pt x="11024870" y="307340"/>
                    <a:pt x="10976610" y="287020"/>
                  </a:cubicBezTo>
                  <a:cubicBezTo>
                    <a:pt x="10938510" y="270510"/>
                    <a:pt x="10916920" y="247650"/>
                    <a:pt x="10876280" y="234950"/>
                  </a:cubicBezTo>
                  <a:cubicBezTo>
                    <a:pt x="10824210" y="218440"/>
                    <a:pt x="10781030" y="214630"/>
                    <a:pt x="10685780" y="208280"/>
                  </a:cubicBezTo>
                  <a:cubicBezTo>
                    <a:pt x="10412730" y="189230"/>
                    <a:pt x="9293860" y="170180"/>
                    <a:pt x="9097010" y="208280"/>
                  </a:cubicBezTo>
                  <a:cubicBezTo>
                    <a:pt x="9051290" y="217170"/>
                    <a:pt x="9048750" y="232410"/>
                    <a:pt x="9013190" y="241300"/>
                  </a:cubicBezTo>
                  <a:cubicBezTo>
                    <a:pt x="8957310" y="255270"/>
                    <a:pt x="8869680" y="250190"/>
                    <a:pt x="8784590" y="264160"/>
                  </a:cubicBezTo>
                  <a:cubicBezTo>
                    <a:pt x="8677910" y="280670"/>
                    <a:pt x="8552180" y="330200"/>
                    <a:pt x="8423910" y="344170"/>
                  </a:cubicBezTo>
                  <a:cubicBezTo>
                    <a:pt x="8280400" y="360680"/>
                    <a:pt x="8101330" y="334010"/>
                    <a:pt x="7962900" y="347980"/>
                  </a:cubicBezTo>
                  <a:cubicBezTo>
                    <a:pt x="7848600" y="358140"/>
                    <a:pt x="7740650" y="383540"/>
                    <a:pt x="7653020" y="403860"/>
                  </a:cubicBezTo>
                  <a:cubicBezTo>
                    <a:pt x="7585710" y="419100"/>
                    <a:pt x="7538720" y="444500"/>
                    <a:pt x="7480300" y="454660"/>
                  </a:cubicBezTo>
                  <a:cubicBezTo>
                    <a:pt x="7421880" y="464820"/>
                    <a:pt x="7344410" y="452120"/>
                    <a:pt x="7301230" y="467360"/>
                  </a:cubicBezTo>
                  <a:cubicBezTo>
                    <a:pt x="7273290" y="477520"/>
                    <a:pt x="7265670" y="499110"/>
                    <a:pt x="7239000" y="513080"/>
                  </a:cubicBezTo>
                  <a:cubicBezTo>
                    <a:pt x="7194550" y="534670"/>
                    <a:pt x="7137400" y="547370"/>
                    <a:pt x="7057390" y="570230"/>
                  </a:cubicBezTo>
                  <a:cubicBezTo>
                    <a:pt x="6901180" y="615950"/>
                    <a:pt x="6579870" y="709930"/>
                    <a:pt x="6363970" y="756920"/>
                  </a:cubicBezTo>
                  <a:cubicBezTo>
                    <a:pt x="6179820" y="796290"/>
                    <a:pt x="6003290" y="806450"/>
                    <a:pt x="5847080" y="842010"/>
                  </a:cubicBezTo>
                  <a:cubicBezTo>
                    <a:pt x="5715000" y="871220"/>
                    <a:pt x="5570220" y="932180"/>
                    <a:pt x="5486400" y="946150"/>
                  </a:cubicBezTo>
                  <a:cubicBezTo>
                    <a:pt x="5443220" y="953770"/>
                    <a:pt x="5427980" y="944880"/>
                    <a:pt x="5384800" y="951230"/>
                  </a:cubicBezTo>
                  <a:cubicBezTo>
                    <a:pt x="5309870" y="962660"/>
                    <a:pt x="5179060" y="1010920"/>
                    <a:pt x="5081270" y="1027430"/>
                  </a:cubicBezTo>
                  <a:cubicBezTo>
                    <a:pt x="4992370" y="1042670"/>
                    <a:pt x="4900930" y="1037590"/>
                    <a:pt x="4823460" y="1052830"/>
                  </a:cubicBezTo>
                  <a:cubicBezTo>
                    <a:pt x="4759960" y="1066800"/>
                    <a:pt x="4715510" y="1097280"/>
                    <a:pt x="4649470" y="1107440"/>
                  </a:cubicBezTo>
                  <a:cubicBezTo>
                    <a:pt x="4564380" y="1121410"/>
                    <a:pt x="4464050" y="1103630"/>
                    <a:pt x="4353560" y="1109980"/>
                  </a:cubicBezTo>
                  <a:cubicBezTo>
                    <a:pt x="4213860" y="1118870"/>
                    <a:pt x="4046220" y="1153160"/>
                    <a:pt x="3879850" y="1164590"/>
                  </a:cubicBezTo>
                  <a:cubicBezTo>
                    <a:pt x="3693160" y="1177290"/>
                    <a:pt x="3436620" y="1160780"/>
                    <a:pt x="3286760" y="1178560"/>
                  </a:cubicBezTo>
                  <a:cubicBezTo>
                    <a:pt x="3195320" y="1188720"/>
                    <a:pt x="3162300" y="1212850"/>
                    <a:pt x="3067050" y="1221740"/>
                  </a:cubicBezTo>
                  <a:cubicBezTo>
                    <a:pt x="2891790" y="1239520"/>
                    <a:pt x="2466340" y="1221740"/>
                    <a:pt x="2313940" y="1217930"/>
                  </a:cubicBezTo>
                  <a:cubicBezTo>
                    <a:pt x="2247900" y="1216660"/>
                    <a:pt x="2230120" y="1217930"/>
                    <a:pt x="2171700" y="1211580"/>
                  </a:cubicBezTo>
                  <a:cubicBezTo>
                    <a:pt x="2081530" y="1202690"/>
                    <a:pt x="1925320" y="1165860"/>
                    <a:pt x="1823720" y="1154430"/>
                  </a:cubicBezTo>
                  <a:cubicBezTo>
                    <a:pt x="1744980" y="1144270"/>
                    <a:pt x="1690370" y="1149350"/>
                    <a:pt x="1615440" y="1137920"/>
                  </a:cubicBezTo>
                  <a:cubicBezTo>
                    <a:pt x="1526540" y="1125220"/>
                    <a:pt x="1435100" y="1109980"/>
                    <a:pt x="1327150" y="1074420"/>
                  </a:cubicBezTo>
                  <a:cubicBezTo>
                    <a:pt x="1179830" y="1024890"/>
                    <a:pt x="909320" y="895350"/>
                    <a:pt x="817880" y="848360"/>
                  </a:cubicBezTo>
                  <a:cubicBezTo>
                    <a:pt x="782320" y="829310"/>
                    <a:pt x="778510" y="819150"/>
                    <a:pt x="746760" y="803910"/>
                  </a:cubicBezTo>
                  <a:cubicBezTo>
                    <a:pt x="694690" y="778510"/>
                    <a:pt x="601980" y="756920"/>
                    <a:pt x="528320" y="720090"/>
                  </a:cubicBezTo>
                  <a:cubicBezTo>
                    <a:pt x="445770" y="680720"/>
                    <a:pt x="344170" y="619760"/>
                    <a:pt x="278130" y="570230"/>
                  </a:cubicBezTo>
                  <a:cubicBezTo>
                    <a:pt x="229870" y="532130"/>
                    <a:pt x="198120" y="499110"/>
                    <a:pt x="162560" y="457200"/>
                  </a:cubicBezTo>
                  <a:cubicBezTo>
                    <a:pt x="124460" y="412750"/>
                    <a:pt x="85090" y="363220"/>
                    <a:pt x="58420" y="309880"/>
                  </a:cubicBezTo>
                  <a:cubicBezTo>
                    <a:pt x="31750" y="255270"/>
                    <a:pt x="5080" y="168910"/>
                    <a:pt x="1270" y="130810"/>
                  </a:cubicBezTo>
                  <a:cubicBezTo>
                    <a:pt x="0" y="114300"/>
                    <a:pt x="0" y="105410"/>
                    <a:pt x="5080" y="93980"/>
                  </a:cubicBezTo>
                  <a:cubicBezTo>
                    <a:pt x="11430" y="78740"/>
                    <a:pt x="27940" y="59690"/>
                    <a:pt x="41910" y="52070"/>
                  </a:cubicBezTo>
                  <a:cubicBezTo>
                    <a:pt x="52070" y="44450"/>
                    <a:pt x="66040" y="41910"/>
                    <a:pt x="77470" y="41910"/>
                  </a:cubicBezTo>
                  <a:cubicBezTo>
                    <a:pt x="90170" y="41910"/>
                    <a:pt x="102870" y="44450"/>
                    <a:pt x="114300" y="50800"/>
                  </a:cubicBezTo>
                  <a:cubicBezTo>
                    <a:pt x="128270" y="58420"/>
                    <a:pt x="152400" y="91440"/>
                    <a:pt x="152400" y="91440"/>
                  </a:cubicBezTo>
                </a:path>
              </a:pathLst>
            </a:custGeom>
            <a:solidFill>
              <a:srgbClr val="3CAF84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2" name="Group 7">
            <a:extLst>
              <a:ext uri="{FF2B5EF4-FFF2-40B4-BE49-F238E27FC236}">
                <a16:creationId xmlns:a16="http://schemas.microsoft.com/office/drawing/2014/main" id="{7E519724-8F49-29C3-B8E2-3B53DB43D9DC}"/>
              </a:ext>
            </a:extLst>
          </p:cNvPr>
          <p:cNvGrpSpPr/>
          <p:nvPr/>
        </p:nvGrpSpPr>
        <p:grpSpPr>
          <a:xfrm>
            <a:off x="8850630" y="190500"/>
            <a:ext cx="8147685" cy="1048702"/>
            <a:chOff x="0" y="0"/>
            <a:chExt cx="10863580" cy="1398270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9ECF813-C87A-D756-569A-84B11E3C3AA9}"/>
                </a:ext>
              </a:extLst>
            </p:cNvPr>
            <p:cNvSpPr/>
            <p:nvPr/>
          </p:nvSpPr>
          <p:spPr>
            <a:xfrm>
              <a:off x="49530" y="26670"/>
              <a:ext cx="10768330" cy="1323340"/>
            </a:xfrm>
            <a:custGeom>
              <a:avLst/>
              <a:gdLst/>
              <a:ahLst/>
              <a:cxnLst/>
              <a:rect l="l" t="t" r="r" b="b"/>
              <a:pathLst>
                <a:path w="10768330" h="1323340">
                  <a:moveTo>
                    <a:pt x="80010" y="941070"/>
                  </a:moveTo>
                  <a:cubicBezTo>
                    <a:pt x="2852420" y="905510"/>
                    <a:pt x="3307080" y="802640"/>
                    <a:pt x="3510280" y="751840"/>
                  </a:cubicBezTo>
                  <a:cubicBezTo>
                    <a:pt x="3590290" y="731520"/>
                    <a:pt x="3628390" y="704850"/>
                    <a:pt x="3675380" y="697230"/>
                  </a:cubicBezTo>
                  <a:cubicBezTo>
                    <a:pt x="3707130" y="690880"/>
                    <a:pt x="3726180" y="699770"/>
                    <a:pt x="3757930" y="693420"/>
                  </a:cubicBezTo>
                  <a:cubicBezTo>
                    <a:pt x="3806190" y="684530"/>
                    <a:pt x="3869690" y="645160"/>
                    <a:pt x="3934460" y="628650"/>
                  </a:cubicBezTo>
                  <a:cubicBezTo>
                    <a:pt x="4008120" y="609600"/>
                    <a:pt x="4090670" y="610870"/>
                    <a:pt x="4175760" y="593090"/>
                  </a:cubicBezTo>
                  <a:cubicBezTo>
                    <a:pt x="4274820" y="571500"/>
                    <a:pt x="4370070" y="534670"/>
                    <a:pt x="4490720" y="504190"/>
                  </a:cubicBezTo>
                  <a:cubicBezTo>
                    <a:pt x="4654550" y="463550"/>
                    <a:pt x="4949190" y="419100"/>
                    <a:pt x="5072380" y="379730"/>
                  </a:cubicBezTo>
                  <a:cubicBezTo>
                    <a:pt x="5132070" y="360680"/>
                    <a:pt x="5142230" y="344170"/>
                    <a:pt x="5201920" y="322580"/>
                  </a:cubicBezTo>
                  <a:cubicBezTo>
                    <a:pt x="5331460" y="275590"/>
                    <a:pt x="5708650" y="185420"/>
                    <a:pt x="5825490" y="143510"/>
                  </a:cubicBezTo>
                  <a:cubicBezTo>
                    <a:pt x="5871210" y="127000"/>
                    <a:pt x="5881370" y="111760"/>
                    <a:pt x="5920740" y="101600"/>
                  </a:cubicBezTo>
                  <a:cubicBezTo>
                    <a:pt x="5980430" y="86360"/>
                    <a:pt x="6078220" y="93980"/>
                    <a:pt x="6155690" y="81280"/>
                  </a:cubicBezTo>
                  <a:cubicBezTo>
                    <a:pt x="6231890" y="69850"/>
                    <a:pt x="6273800" y="43180"/>
                    <a:pt x="6381750" y="30480"/>
                  </a:cubicBezTo>
                  <a:cubicBezTo>
                    <a:pt x="6647180" y="0"/>
                    <a:pt x="7439660" y="24130"/>
                    <a:pt x="7774940" y="24130"/>
                  </a:cubicBezTo>
                  <a:cubicBezTo>
                    <a:pt x="7962900" y="24130"/>
                    <a:pt x="8105140" y="11430"/>
                    <a:pt x="8216900" y="25400"/>
                  </a:cubicBezTo>
                  <a:cubicBezTo>
                    <a:pt x="8285480" y="34290"/>
                    <a:pt x="8312150" y="54610"/>
                    <a:pt x="8382000" y="68580"/>
                  </a:cubicBezTo>
                  <a:cubicBezTo>
                    <a:pt x="8500110" y="92710"/>
                    <a:pt x="8724900" y="107950"/>
                    <a:pt x="8867140" y="137160"/>
                  </a:cubicBezTo>
                  <a:cubicBezTo>
                    <a:pt x="8981440" y="158750"/>
                    <a:pt x="9097010" y="204470"/>
                    <a:pt x="9171940" y="215900"/>
                  </a:cubicBezTo>
                  <a:cubicBezTo>
                    <a:pt x="9213850" y="222250"/>
                    <a:pt x="9235440" y="210820"/>
                    <a:pt x="9272270" y="220980"/>
                  </a:cubicBezTo>
                  <a:cubicBezTo>
                    <a:pt x="9324340" y="234950"/>
                    <a:pt x="9394190" y="295910"/>
                    <a:pt x="9446260" y="309880"/>
                  </a:cubicBezTo>
                  <a:cubicBezTo>
                    <a:pt x="9484360" y="320040"/>
                    <a:pt x="9517380" y="307340"/>
                    <a:pt x="9551670" y="313690"/>
                  </a:cubicBezTo>
                  <a:cubicBezTo>
                    <a:pt x="9587230" y="320040"/>
                    <a:pt x="9612630" y="330200"/>
                    <a:pt x="9657080" y="349250"/>
                  </a:cubicBezTo>
                  <a:cubicBezTo>
                    <a:pt x="9744710" y="387350"/>
                    <a:pt x="9964420" y="495300"/>
                    <a:pt x="10024110" y="551180"/>
                  </a:cubicBezTo>
                  <a:cubicBezTo>
                    <a:pt x="10050780" y="575310"/>
                    <a:pt x="10045700" y="599440"/>
                    <a:pt x="10067290" y="617220"/>
                  </a:cubicBezTo>
                  <a:cubicBezTo>
                    <a:pt x="10095230" y="640080"/>
                    <a:pt x="10143490" y="635000"/>
                    <a:pt x="10185400" y="662940"/>
                  </a:cubicBezTo>
                  <a:cubicBezTo>
                    <a:pt x="10252710" y="708660"/>
                    <a:pt x="10347960" y="867410"/>
                    <a:pt x="10410190" y="901700"/>
                  </a:cubicBezTo>
                  <a:cubicBezTo>
                    <a:pt x="10441940" y="919480"/>
                    <a:pt x="10471150" y="904240"/>
                    <a:pt x="10495280" y="918210"/>
                  </a:cubicBezTo>
                  <a:cubicBezTo>
                    <a:pt x="10519410" y="933450"/>
                    <a:pt x="10528300" y="969010"/>
                    <a:pt x="10551160" y="990600"/>
                  </a:cubicBezTo>
                  <a:cubicBezTo>
                    <a:pt x="10576560" y="1014730"/>
                    <a:pt x="10615930" y="1031240"/>
                    <a:pt x="10642600" y="1052830"/>
                  </a:cubicBezTo>
                  <a:cubicBezTo>
                    <a:pt x="10664190" y="1070610"/>
                    <a:pt x="10680700" y="1084580"/>
                    <a:pt x="10698480" y="1107440"/>
                  </a:cubicBezTo>
                  <a:cubicBezTo>
                    <a:pt x="10722610" y="1136650"/>
                    <a:pt x="10758170" y="1184910"/>
                    <a:pt x="10763250" y="1216660"/>
                  </a:cubicBezTo>
                  <a:cubicBezTo>
                    <a:pt x="10768330" y="1236980"/>
                    <a:pt x="10765790" y="1256030"/>
                    <a:pt x="10755630" y="1272540"/>
                  </a:cubicBezTo>
                  <a:cubicBezTo>
                    <a:pt x="10742930" y="1291590"/>
                    <a:pt x="10712450" y="1316990"/>
                    <a:pt x="10688320" y="1319530"/>
                  </a:cubicBezTo>
                  <a:cubicBezTo>
                    <a:pt x="10664190" y="1323340"/>
                    <a:pt x="10626090" y="1309370"/>
                    <a:pt x="10610850" y="1290320"/>
                  </a:cubicBezTo>
                  <a:cubicBezTo>
                    <a:pt x="10594340" y="1272540"/>
                    <a:pt x="10585450" y="1233170"/>
                    <a:pt x="10591800" y="1210310"/>
                  </a:cubicBezTo>
                  <a:cubicBezTo>
                    <a:pt x="10598150" y="1186180"/>
                    <a:pt x="10624820" y="1156970"/>
                    <a:pt x="10647680" y="1149350"/>
                  </a:cubicBezTo>
                  <a:cubicBezTo>
                    <a:pt x="10670540" y="1140460"/>
                    <a:pt x="10709910" y="1149350"/>
                    <a:pt x="10728960" y="1160780"/>
                  </a:cubicBezTo>
                  <a:cubicBezTo>
                    <a:pt x="10745470" y="1170940"/>
                    <a:pt x="10756900" y="1189990"/>
                    <a:pt x="10761980" y="1207770"/>
                  </a:cubicBezTo>
                  <a:cubicBezTo>
                    <a:pt x="10767060" y="1224280"/>
                    <a:pt x="10765790" y="1247140"/>
                    <a:pt x="10759440" y="1263650"/>
                  </a:cubicBezTo>
                  <a:cubicBezTo>
                    <a:pt x="10753090" y="1280160"/>
                    <a:pt x="10740390" y="1297940"/>
                    <a:pt x="10723880" y="1306830"/>
                  </a:cubicBezTo>
                  <a:cubicBezTo>
                    <a:pt x="10703560" y="1318260"/>
                    <a:pt x="10662920" y="1320800"/>
                    <a:pt x="10641330" y="1313180"/>
                  </a:cubicBezTo>
                  <a:cubicBezTo>
                    <a:pt x="10623550" y="1306830"/>
                    <a:pt x="10610850" y="1291590"/>
                    <a:pt x="10599420" y="1275080"/>
                  </a:cubicBezTo>
                  <a:cubicBezTo>
                    <a:pt x="10585450" y="1254760"/>
                    <a:pt x="10582910" y="1220470"/>
                    <a:pt x="10567670" y="1197610"/>
                  </a:cubicBezTo>
                  <a:cubicBezTo>
                    <a:pt x="10552430" y="1174750"/>
                    <a:pt x="10529570" y="1156970"/>
                    <a:pt x="10507980" y="1137920"/>
                  </a:cubicBezTo>
                  <a:cubicBezTo>
                    <a:pt x="10485120" y="1116330"/>
                    <a:pt x="10459720" y="1089660"/>
                    <a:pt x="10433050" y="1076960"/>
                  </a:cubicBezTo>
                  <a:cubicBezTo>
                    <a:pt x="10407650" y="1066800"/>
                    <a:pt x="10383520" y="1080770"/>
                    <a:pt x="10353040" y="1065530"/>
                  </a:cubicBezTo>
                  <a:cubicBezTo>
                    <a:pt x="10293350" y="1035050"/>
                    <a:pt x="10203180" y="908050"/>
                    <a:pt x="10130790" y="847090"/>
                  </a:cubicBezTo>
                  <a:cubicBezTo>
                    <a:pt x="10068560" y="796290"/>
                    <a:pt x="9989820" y="756920"/>
                    <a:pt x="9946640" y="718820"/>
                  </a:cubicBezTo>
                  <a:cubicBezTo>
                    <a:pt x="9919970" y="694690"/>
                    <a:pt x="9917430" y="675640"/>
                    <a:pt x="9886950" y="652780"/>
                  </a:cubicBezTo>
                  <a:cubicBezTo>
                    <a:pt x="9831070" y="610870"/>
                    <a:pt x="9711690" y="562610"/>
                    <a:pt x="9613900" y="519430"/>
                  </a:cubicBezTo>
                  <a:cubicBezTo>
                    <a:pt x="9504680" y="471170"/>
                    <a:pt x="9363710" y="403860"/>
                    <a:pt x="9260840" y="379730"/>
                  </a:cubicBezTo>
                  <a:cubicBezTo>
                    <a:pt x="9187180" y="361950"/>
                    <a:pt x="9130030" y="375920"/>
                    <a:pt x="9065260" y="361950"/>
                  </a:cubicBezTo>
                  <a:cubicBezTo>
                    <a:pt x="8995410" y="347980"/>
                    <a:pt x="8943340" y="314960"/>
                    <a:pt x="8858250" y="295910"/>
                  </a:cubicBezTo>
                  <a:cubicBezTo>
                    <a:pt x="8724900" y="265430"/>
                    <a:pt x="8448040" y="247650"/>
                    <a:pt x="8336280" y="224790"/>
                  </a:cubicBezTo>
                  <a:cubicBezTo>
                    <a:pt x="8281670" y="213360"/>
                    <a:pt x="8280400" y="200660"/>
                    <a:pt x="8215630" y="191770"/>
                  </a:cubicBezTo>
                  <a:cubicBezTo>
                    <a:pt x="7965440" y="157480"/>
                    <a:pt x="6579870" y="158750"/>
                    <a:pt x="6348730" y="195580"/>
                  </a:cubicBezTo>
                  <a:cubicBezTo>
                    <a:pt x="6294120" y="204470"/>
                    <a:pt x="6291580" y="218440"/>
                    <a:pt x="6250940" y="227330"/>
                  </a:cubicBezTo>
                  <a:cubicBezTo>
                    <a:pt x="6183630" y="241300"/>
                    <a:pt x="6079490" y="236220"/>
                    <a:pt x="5984240" y="254000"/>
                  </a:cubicBezTo>
                  <a:cubicBezTo>
                    <a:pt x="5871210" y="275590"/>
                    <a:pt x="5737860" y="318770"/>
                    <a:pt x="5619750" y="355600"/>
                  </a:cubicBezTo>
                  <a:cubicBezTo>
                    <a:pt x="5506720" y="389890"/>
                    <a:pt x="5367020" y="447040"/>
                    <a:pt x="5290820" y="466090"/>
                  </a:cubicBezTo>
                  <a:cubicBezTo>
                    <a:pt x="5251450" y="476250"/>
                    <a:pt x="5228590" y="471170"/>
                    <a:pt x="5198110" y="481330"/>
                  </a:cubicBezTo>
                  <a:cubicBezTo>
                    <a:pt x="5166360" y="491490"/>
                    <a:pt x="5152390" y="513080"/>
                    <a:pt x="5106670" y="529590"/>
                  </a:cubicBezTo>
                  <a:cubicBezTo>
                    <a:pt x="4997450" y="570230"/>
                    <a:pt x="4679950" y="623570"/>
                    <a:pt x="4516120" y="665480"/>
                  </a:cubicBezTo>
                  <a:cubicBezTo>
                    <a:pt x="4398010" y="695960"/>
                    <a:pt x="4305300" y="734060"/>
                    <a:pt x="4213860" y="751840"/>
                  </a:cubicBezTo>
                  <a:cubicBezTo>
                    <a:pt x="4138930" y="767080"/>
                    <a:pt x="4076700" y="760730"/>
                    <a:pt x="4006850" y="775970"/>
                  </a:cubicBezTo>
                  <a:cubicBezTo>
                    <a:pt x="3933190" y="792480"/>
                    <a:pt x="3844290" y="838200"/>
                    <a:pt x="3784600" y="849630"/>
                  </a:cubicBezTo>
                  <a:cubicBezTo>
                    <a:pt x="3745230" y="857250"/>
                    <a:pt x="3714750" y="848360"/>
                    <a:pt x="3684270" y="854710"/>
                  </a:cubicBezTo>
                  <a:cubicBezTo>
                    <a:pt x="3655060" y="862330"/>
                    <a:pt x="3636010" y="877570"/>
                    <a:pt x="3600450" y="887730"/>
                  </a:cubicBezTo>
                  <a:cubicBezTo>
                    <a:pt x="3547110" y="904240"/>
                    <a:pt x="3483610" y="916940"/>
                    <a:pt x="3385820" y="934720"/>
                  </a:cubicBezTo>
                  <a:cubicBezTo>
                    <a:pt x="3180080" y="975360"/>
                    <a:pt x="2813050" y="1061720"/>
                    <a:pt x="2418080" y="1094740"/>
                  </a:cubicBezTo>
                  <a:cubicBezTo>
                    <a:pt x="1809750" y="1145540"/>
                    <a:pt x="280670" y="1134110"/>
                    <a:pt x="80010" y="1097280"/>
                  </a:cubicBezTo>
                  <a:cubicBezTo>
                    <a:pt x="48260" y="1092200"/>
                    <a:pt x="40640" y="1089660"/>
                    <a:pt x="27940" y="1078230"/>
                  </a:cubicBezTo>
                  <a:cubicBezTo>
                    <a:pt x="15240" y="1066800"/>
                    <a:pt x="2540" y="1046480"/>
                    <a:pt x="1270" y="1028700"/>
                  </a:cubicBezTo>
                  <a:cubicBezTo>
                    <a:pt x="0" y="1008380"/>
                    <a:pt x="12700" y="975360"/>
                    <a:pt x="27940" y="960120"/>
                  </a:cubicBezTo>
                  <a:cubicBezTo>
                    <a:pt x="40640" y="947420"/>
                    <a:pt x="80010" y="941070"/>
                    <a:pt x="80010" y="941070"/>
                  </a:cubicBezTo>
                </a:path>
              </a:pathLst>
            </a:custGeom>
            <a:solidFill>
              <a:srgbClr val="3CAF84"/>
            </a:solidFill>
            <a:ln cap="sq">
              <a:noFill/>
              <a:prstDash val="solid"/>
              <a:miter/>
            </a:ln>
          </p:spPr>
        </p:sp>
      </p:grpSp>
      <p:pic>
        <p:nvPicPr>
          <p:cNvPr id="27" name="Picture 12">
            <a:extLst>
              <a:ext uri="{FF2B5EF4-FFF2-40B4-BE49-F238E27FC236}">
                <a16:creationId xmlns:a16="http://schemas.microsoft.com/office/drawing/2014/main" id="{EF8C4B12-B116-0A5B-E5E9-7477621630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029200" y="5341620"/>
            <a:ext cx="7924800" cy="7924800"/>
          </a:xfrm>
          <a:prstGeom prst="rect">
            <a:avLst/>
          </a:prstGeom>
        </p:spPr>
      </p:pic>
      <p:sp>
        <p:nvSpPr>
          <p:cNvPr id="28" name="Freeform 13">
            <a:extLst>
              <a:ext uri="{FF2B5EF4-FFF2-40B4-BE49-F238E27FC236}">
                <a16:creationId xmlns:a16="http://schemas.microsoft.com/office/drawing/2014/main" id="{247833F2-AB7F-D1C6-277B-AECE5C3B8D44}"/>
              </a:ext>
            </a:extLst>
          </p:cNvPr>
          <p:cNvSpPr/>
          <p:nvPr/>
        </p:nvSpPr>
        <p:spPr>
          <a:xfrm rot="10800000">
            <a:off x="9466397" y="1239202"/>
            <a:ext cx="8821603" cy="9047798"/>
          </a:xfrm>
          <a:custGeom>
            <a:avLst/>
            <a:gdLst/>
            <a:ahLst/>
            <a:cxnLst/>
            <a:rect l="l" t="t" r="r" b="b"/>
            <a:pathLst>
              <a:path w="8821603" h="9047798">
                <a:moveTo>
                  <a:pt x="0" y="0"/>
                </a:moveTo>
                <a:lnTo>
                  <a:pt x="8821603" y="0"/>
                </a:lnTo>
                <a:lnTo>
                  <a:pt x="8821603" y="9047798"/>
                </a:lnTo>
                <a:lnTo>
                  <a:pt x="0" y="9047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CAC2A7A8-24DC-9504-70EA-0D3F374811F6}"/>
              </a:ext>
            </a:extLst>
          </p:cNvPr>
          <p:cNvSpPr txBox="1"/>
          <p:nvPr/>
        </p:nvSpPr>
        <p:spPr>
          <a:xfrm>
            <a:off x="4076700" y="3435340"/>
            <a:ext cx="10134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spc="300" dirty="0">
                <a:solidFill>
                  <a:srgbClr val="1F3545"/>
                </a:solidFill>
                <a:latin typeface="Noto Serif Bold Italics" panose="020B0604020202020204" charset="0"/>
                <a:ea typeface="Noto Serif Bold Italics" panose="020B0604020202020204" charset="0"/>
                <a:cs typeface="Noto Serif Bold Italics" panose="020B0604020202020204" charset="0"/>
              </a:rPr>
              <a:t>XIN CẢM ƠN THẦY VÀ CÁC BẠN ĐÃ LẮNG NGHE!</a:t>
            </a:r>
            <a:endParaRPr lang="en-US" sz="7200" b="1" spc="300" dirty="0">
              <a:solidFill>
                <a:srgbClr val="4D90B0"/>
              </a:solidFill>
              <a:latin typeface="Noto Serif Bold Italics" panose="020B0604020202020204" charset="0"/>
              <a:ea typeface="Noto Serif Bold Italics" panose="020B0604020202020204" charset="0"/>
              <a:cs typeface="Noto Serif Bold Italic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18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-1953236" y="-605479"/>
            <a:ext cx="4606327" cy="4672304"/>
            <a:chOff x="0" y="0"/>
            <a:chExt cx="801322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1323" cy="812800"/>
            </a:xfrm>
            <a:custGeom>
              <a:avLst/>
              <a:gdLst/>
              <a:ahLst/>
              <a:cxnLst/>
              <a:rect l="l" t="t" r="r" b="b"/>
              <a:pathLst>
                <a:path w="801323" h="812800">
                  <a:moveTo>
                    <a:pt x="168071" y="0"/>
                  </a:moveTo>
                  <a:lnTo>
                    <a:pt x="633251" y="0"/>
                  </a:lnTo>
                  <a:cubicBezTo>
                    <a:pt x="726074" y="0"/>
                    <a:pt x="801323" y="75248"/>
                    <a:pt x="801323" y="168071"/>
                  </a:cubicBezTo>
                  <a:lnTo>
                    <a:pt x="801323" y="644729"/>
                  </a:lnTo>
                  <a:cubicBezTo>
                    <a:pt x="801323" y="689304"/>
                    <a:pt x="783615" y="732054"/>
                    <a:pt x="752096" y="763573"/>
                  </a:cubicBezTo>
                  <a:cubicBezTo>
                    <a:pt x="720576" y="795093"/>
                    <a:pt x="677826" y="812800"/>
                    <a:pt x="633251" y="812800"/>
                  </a:cubicBezTo>
                  <a:lnTo>
                    <a:pt x="168071" y="812800"/>
                  </a:lnTo>
                  <a:cubicBezTo>
                    <a:pt x="75248" y="812800"/>
                    <a:pt x="0" y="737552"/>
                    <a:pt x="0" y="644729"/>
                  </a:cubicBezTo>
                  <a:lnTo>
                    <a:pt x="0" y="168071"/>
                  </a:lnTo>
                  <a:cubicBezTo>
                    <a:pt x="0" y="75248"/>
                    <a:pt x="75248" y="0"/>
                    <a:pt x="168071" y="0"/>
                  </a:cubicBezTo>
                  <a:close/>
                </a:path>
              </a:pathLst>
            </a:custGeom>
            <a:solidFill>
              <a:srgbClr val="94B8AB"/>
            </a:solidFill>
            <a:ln w="76200" cap="rnd">
              <a:solidFill>
                <a:srgbClr val="94B8AB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01322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2460687">
            <a:off x="7515485" y="-317864"/>
            <a:ext cx="10418274" cy="10043515"/>
            <a:chOff x="0" y="0"/>
            <a:chExt cx="2743908" cy="26452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3908" cy="2645206"/>
            </a:xfrm>
            <a:custGeom>
              <a:avLst/>
              <a:gdLst/>
              <a:ahLst/>
              <a:cxnLst/>
              <a:rect l="l" t="t" r="r" b="b"/>
              <a:pathLst>
                <a:path w="2743908" h="2645206">
                  <a:moveTo>
                    <a:pt x="0" y="0"/>
                  </a:moveTo>
                  <a:lnTo>
                    <a:pt x="2743908" y="0"/>
                  </a:lnTo>
                  <a:lnTo>
                    <a:pt x="2743908" y="2645206"/>
                  </a:lnTo>
                  <a:lnTo>
                    <a:pt x="0" y="26452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4F826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43908" cy="2692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49927" y="119837"/>
            <a:ext cx="8681993" cy="8681993"/>
            <a:chOff x="0" y="0"/>
            <a:chExt cx="11575991" cy="11575991"/>
          </a:xfrm>
        </p:grpSpPr>
        <p:grpSp>
          <p:nvGrpSpPr>
            <p:cNvPr id="9" name="Group 9"/>
            <p:cNvGrpSpPr/>
            <p:nvPr/>
          </p:nvGrpSpPr>
          <p:grpSpPr>
            <a:xfrm rot="2700000">
              <a:off x="1616781" y="1773749"/>
              <a:ext cx="8342430" cy="8028494"/>
              <a:chOff x="0" y="0"/>
              <a:chExt cx="840652" cy="80901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40652" cy="809017"/>
              </a:xfrm>
              <a:custGeom>
                <a:avLst/>
                <a:gdLst/>
                <a:ahLst/>
                <a:cxnLst/>
                <a:rect l="l" t="t" r="r" b="b"/>
                <a:pathLst>
                  <a:path w="840652" h="809017">
                    <a:moveTo>
                      <a:pt x="122498" y="0"/>
                    </a:moveTo>
                    <a:lnTo>
                      <a:pt x="718154" y="0"/>
                    </a:lnTo>
                    <a:cubicBezTo>
                      <a:pt x="750642" y="0"/>
                      <a:pt x="781800" y="12906"/>
                      <a:pt x="804773" y="35879"/>
                    </a:cubicBezTo>
                    <a:cubicBezTo>
                      <a:pt x="827746" y="58852"/>
                      <a:pt x="840652" y="90010"/>
                      <a:pt x="840652" y="122498"/>
                    </a:cubicBezTo>
                    <a:lnTo>
                      <a:pt x="840652" y="686519"/>
                    </a:lnTo>
                    <a:cubicBezTo>
                      <a:pt x="840652" y="754173"/>
                      <a:pt x="785808" y="809017"/>
                      <a:pt x="718154" y="809017"/>
                    </a:cubicBezTo>
                    <a:lnTo>
                      <a:pt x="122498" y="809017"/>
                    </a:lnTo>
                    <a:cubicBezTo>
                      <a:pt x="54844" y="809017"/>
                      <a:pt x="0" y="754173"/>
                      <a:pt x="0" y="686519"/>
                    </a:cubicBezTo>
                    <a:lnTo>
                      <a:pt x="0" y="122498"/>
                    </a:lnTo>
                    <a:cubicBezTo>
                      <a:pt x="0" y="54844"/>
                      <a:pt x="54844" y="0"/>
                      <a:pt x="122498" y="0"/>
                    </a:cubicBezTo>
                    <a:close/>
                  </a:path>
                </a:pathLst>
              </a:custGeom>
              <a:solidFill>
                <a:srgbClr val="4F826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840652" cy="856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6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 rot="-2700000">
              <a:off x="2086709" y="2019145"/>
              <a:ext cx="7407931" cy="7650911"/>
              <a:chOff x="0" y="0"/>
              <a:chExt cx="6350000" cy="655828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18906" r="-18906"/>
                </a:stretch>
              </a:blip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94B8AB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 rot="-2700000">
            <a:off x="-2136209" y="5760804"/>
            <a:ext cx="5040873" cy="4952708"/>
            <a:chOff x="0" y="0"/>
            <a:chExt cx="876917" cy="86157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6917" cy="861579"/>
            </a:xfrm>
            <a:custGeom>
              <a:avLst/>
              <a:gdLst/>
              <a:ahLst/>
              <a:cxnLst/>
              <a:rect l="l" t="t" r="r" b="b"/>
              <a:pathLst>
                <a:path w="876917" h="861579">
                  <a:moveTo>
                    <a:pt x="153583" y="0"/>
                  </a:moveTo>
                  <a:lnTo>
                    <a:pt x="723334" y="0"/>
                  </a:lnTo>
                  <a:cubicBezTo>
                    <a:pt x="764067" y="0"/>
                    <a:pt x="803131" y="16181"/>
                    <a:pt x="831933" y="44983"/>
                  </a:cubicBezTo>
                  <a:cubicBezTo>
                    <a:pt x="860736" y="73786"/>
                    <a:pt x="876917" y="112850"/>
                    <a:pt x="876917" y="153583"/>
                  </a:cubicBezTo>
                  <a:lnTo>
                    <a:pt x="876917" y="707996"/>
                  </a:lnTo>
                  <a:cubicBezTo>
                    <a:pt x="876917" y="792818"/>
                    <a:pt x="808155" y="861579"/>
                    <a:pt x="723334" y="861579"/>
                  </a:cubicBezTo>
                  <a:lnTo>
                    <a:pt x="153583" y="861579"/>
                  </a:lnTo>
                  <a:cubicBezTo>
                    <a:pt x="68761" y="861579"/>
                    <a:pt x="0" y="792818"/>
                    <a:pt x="0" y="707996"/>
                  </a:cubicBezTo>
                  <a:lnTo>
                    <a:pt x="0" y="153583"/>
                  </a:lnTo>
                  <a:cubicBezTo>
                    <a:pt x="0" y="112850"/>
                    <a:pt x="16181" y="73786"/>
                    <a:pt x="44983" y="44983"/>
                  </a:cubicBezTo>
                  <a:cubicBezTo>
                    <a:pt x="73786" y="16181"/>
                    <a:pt x="112850" y="0"/>
                    <a:pt x="153583" y="0"/>
                  </a:cubicBezTo>
                  <a:close/>
                </a:path>
              </a:pathLst>
            </a:custGeom>
            <a:solidFill>
              <a:srgbClr val="4F826F"/>
            </a:solidFill>
            <a:ln w="76200" cap="rnd">
              <a:solidFill>
                <a:srgbClr val="4F826F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76917" cy="909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79204" y="7227613"/>
            <a:ext cx="1222998" cy="1129692"/>
            <a:chOff x="0" y="0"/>
            <a:chExt cx="1108906" cy="10243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08906" cy="1024304"/>
            </a:xfrm>
            <a:custGeom>
              <a:avLst/>
              <a:gdLst/>
              <a:ahLst/>
              <a:cxnLst/>
              <a:rect l="l" t="t" r="r" b="b"/>
              <a:pathLst>
                <a:path w="1108906" h="1024304">
                  <a:moveTo>
                    <a:pt x="93088" y="0"/>
                  </a:moveTo>
                  <a:lnTo>
                    <a:pt x="1015818" y="0"/>
                  </a:lnTo>
                  <a:cubicBezTo>
                    <a:pt x="1040507" y="0"/>
                    <a:pt x="1064184" y="9807"/>
                    <a:pt x="1081641" y="27265"/>
                  </a:cubicBezTo>
                  <a:cubicBezTo>
                    <a:pt x="1099099" y="44722"/>
                    <a:pt x="1108906" y="68399"/>
                    <a:pt x="1108906" y="93088"/>
                  </a:cubicBezTo>
                  <a:lnTo>
                    <a:pt x="1108906" y="931216"/>
                  </a:lnTo>
                  <a:cubicBezTo>
                    <a:pt x="1108906" y="955905"/>
                    <a:pt x="1099099" y="979582"/>
                    <a:pt x="1081641" y="997039"/>
                  </a:cubicBezTo>
                  <a:cubicBezTo>
                    <a:pt x="1064184" y="1014497"/>
                    <a:pt x="1040507" y="1024304"/>
                    <a:pt x="1015818" y="1024304"/>
                  </a:cubicBezTo>
                  <a:lnTo>
                    <a:pt x="93088" y="1024304"/>
                  </a:lnTo>
                  <a:cubicBezTo>
                    <a:pt x="68399" y="1024304"/>
                    <a:pt x="44722" y="1014497"/>
                    <a:pt x="27265" y="997039"/>
                  </a:cubicBezTo>
                  <a:cubicBezTo>
                    <a:pt x="9807" y="979582"/>
                    <a:pt x="0" y="955905"/>
                    <a:pt x="0" y="931216"/>
                  </a:cubicBezTo>
                  <a:lnTo>
                    <a:pt x="0" y="93088"/>
                  </a:lnTo>
                  <a:cubicBezTo>
                    <a:pt x="0" y="68399"/>
                    <a:pt x="9807" y="44722"/>
                    <a:pt x="27265" y="27265"/>
                  </a:cubicBezTo>
                  <a:cubicBezTo>
                    <a:pt x="44722" y="9807"/>
                    <a:pt x="68399" y="0"/>
                    <a:pt x="93088" y="0"/>
                  </a:cubicBezTo>
                  <a:close/>
                </a:path>
              </a:pathLst>
            </a:custGeom>
            <a:solidFill>
              <a:srgbClr val="94B8AB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108906" cy="1071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202883">
            <a:off x="5938743" y="6184112"/>
            <a:ext cx="2758390" cy="2553532"/>
            <a:chOff x="0" y="0"/>
            <a:chExt cx="3677854" cy="3404709"/>
          </a:xfrm>
        </p:grpSpPr>
        <p:grpSp>
          <p:nvGrpSpPr>
            <p:cNvPr id="22" name="Group 22"/>
            <p:cNvGrpSpPr/>
            <p:nvPr/>
          </p:nvGrpSpPr>
          <p:grpSpPr>
            <a:xfrm rot="2767486">
              <a:off x="247379" y="1962095"/>
              <a:ext cx="1195235" cy="1195235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9546" y="0"/>
                    </a:moveTo>
                    <a:lnTo>
                      <a:pt x="683254" y="0"/>
                    </a:lnTo>
                    <a:cubicBezTo>
                      <a:pt x="754800" y="0"/>
                      <a:pt x="812800" y="58000"/>
                      <a:pt x="812800" y="129546"/>
                    </a:cubicBezTo>
                    <a:lnTo>
                      <a:pt x="812800" y="683254"/>
                    </a:lnTo>
                    <a:cubicBezTo>
                      <a:pt x="812800" y="754800"/>
                      <a:pt x="754800" y="812800"/>
                      <a:pt x="683254" y="812800"/>
                    </a:cubicBezTo>
                    <a:lnTo>
                      <a:pt x="129546" y="812800"/>
                    </a:lnTo>
                    <a:cubicBezTo>
                      <a:pt x="58000" y="812800"/>
                      <a:pt x="0" y="754800"/>
                      <a:pt x="0" y="683254"/>
                    </a:cubicBezTo>
                    <a:lnTo>
                      <a:pt x="0" y="129546"/>
                    </a:lnTo>
                    <a:cubicBezTo>
                      <a:pt x="0" y="58000"/>
                      <a:pt x="58000" y="0"/>
                      <a:pt x="129546" y="0"/>
                    </a:cubicBezTo>
                    <a:close/>
                  </a:path>
                </a:pathLst>
              </a:custGeom>
              <a:solidFill>
                <a:srgbClr val="4F826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6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 rot="7980801">
              <a:off x="1241921" y="432076"/>
              <a:ext cx="2039009" cy="1971991"/>
              <a:chOff x="0" y="0"/>
              <a:chExt cx="1386594" cy="134102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386594" cy="1341020"/>
              </a:xfrm>
              <a:custGeom>
                <a:avLst/>
                <a:gdLst/>
                <a:ahLst/>
                <a:cxnLst/>
                <a:rect l="l" t="t" r="r" b="b"/>
                <a:pathLst>
                  <a:path w="1386594" h="1341020">
                    <a:moveTo>
                      <a:pt x="156939" y="0"/>
                    </a:moveTo>
                    <a:lnTo>
                      <a:pt x="1229655" y="0"/>
                    </a:lnTo>
                    <a:cubicBezTo>
                      <a:pt x="1316330" y="0"/>
                      <a:pt x="1386594" y="70264"/>
                      <a:pt x="1386594" y="156939"/>
                    </a:cubicBezTo>
                    <a:lnTo>
                      <a:pt x="1386594" y="1184081"/>
                    </a:lnTo>
                    <a:cubicBezTo>
                      <a:pt x="1386594" y="1270756"/>
                      <a:pt x="1316330" y="1341020"/>
                      <a:pt x="1229655" y="1341020"/>
                    </a:cubicBezTo>
                    <a:lnTo>
                      <a:pt x="156939" y="1341020"/>
                    </a:lnTo>
                    <a:cubicBezTo>
                      <a:pt x="70264" y="1341020"/>
                      <a:pt x="0" y="1270756"/>
                      <a:pt x="0" y="1184081"/>
                    </a:cubicBezTo>
                    <a:lnTo>
                      <a:pt x="0" y="156939"/>
                    </a:lnTo>
                    <a:cubicBezTo>
                      <a:pt x="0" y="70264"/>
                      <a:pt x="70264" y="0"/>
                      <a:pt x="156939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1386594" cy="13886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6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 rot="-2380608">
            <a:off x="15808962" y="8353617"/>
            <a:ext cx="896427" cy="89642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9546" y="0"/>
                  </a:moveTo>
                  <a:lnTo>
                    <a:pt x="683254" y="0"/>
                  </a:lnTo>
                  <a:cubicBezTo>
                    <a:pt x="754800" y="0"/>
                    <a:pt x="812800" y="58000"/>
                    <a:pt x="812800" y="129546"/>
                  </a:cubicBezTo>
                  <a:lnTo>
                    <a:pt x="812800" y="683254"/>
                  </a:lnTo>
                  <a:cubicBezTo>
                    <a:pt x="812800" y="754800"/>
                    <a:pt x="754800" y="812800"/>
                    <a:pt x="683254" y="812800"/>
                  </a:cubicBezTo>
                  <a:lnTo>
                    <a:pt x="129546" y="812800"/>
                  </a:lnTo>
                  <a:cubicBezTo>
                    <a:pt x="58000" y="812800"/>
                    <a:pt x="0" y="754800"/>
                    <a:pt x="0" y="683254"/>
                  </a:cubicBezTo>
                  <a:lnTo>
                    <a:pt x="0" y="129546"/>
                  </a:lnTo>
                  <a:cubicBezTo>
                    <a:pt x="0" y="58000"/>
                    <a:pt x="58000" y="0"/>
                    <a:pt x="129546" y="0"/>
                  </a:cubicBezTo>
                  <a:close/>
                </a:path>
              </a:pathLst>
            </a:custGeom>
            <a:solidFill>
              <a:srgbClr val="94B8A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-2380608">
            <a:off x="17576458" y="9747605"/>
            <a:ext cx="791649" cy="791649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EFF6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 rot="-2380608">
            <a:off x="17420842" y="990892"/>
            <a:ext cx="791649" cy="791649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EFF6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-2380608">
            <a:off x="17208651" y="381137"/>
            <a:ext cx="896427" cy="89642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9546" y="0"/>
                  </a:moveTo>
                  <a:lnTo>
                    <a:pt x="683254" y="0"/>
                  </a:lnTo>
                  <a:cubicBezTo>
                    <a:pt x="754800" y="0"/>
                    <a:pt x="812800" y="58000"/>
                    <a:pt x="812800" y="129546"/>
                  </a:cubicBezTo>
                  <a:lnTo>
                    <a:pt x="812800" y="683254"/>
                  </a:lnTo>
                  <a:cubicBezTo>
                    <a:pt x="812800" y="754800"/>
                    <a:pt x="754800" y="812800"/>
                    <a:pt x="683254" y="812800"/>
                  </a:cubicBezTo>
                  <a:lnTo>
                    <a:pt x="129546" y="812800"/>
                  </a:lnTo>
                  <a:cubicBezTo>
                    <a:pt x="58000" y="812800"/>
                    <a:pt x="0" y="754800"/>
                    <a:pt x="0" y="683254"/>
                  </a:cubicBezTo>
                  <a:lnTo>
                    <a:pt x="0" y="129546"/>
                  </a:lnTo>
                  <a:cubicBezTo>
                    <a:pt x="0" y="58000"/>
                    <a:pt x="58000" y="0"/>
                    <a:pt x="129546" y="0"/>
                  </a:cubicBezTo>
                  <a:close/>
                </a:path>
              </a:pathLst>
            </a:custGeom>
            <a:solidFill>
              <a:srgbClr val="94B8AB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2767486">
            <a:off x="316988" y="2167993"/>
            <a:ext cx="896427" cy="89642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 rot="8217438">
            <a:off x="1674744" y="282023"/>
            <a:ext cx="1457818" cy="1388043"/>
            <a:chOff x="0" y="0"/>
            <a:chExt cx="1321820" cy="1258554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321820" cy="1258554"/>
            </a:xfrm>
            <a:custGeom>
              <a:avLst/>
              <a:gdLst/>
              <a:ahLst/>
              <a:cxnLst/>
              <a:rect l="l" t="t" r="r" b="b"/>
              <a:pathLst>
                <a:path w="1321820" h="1258554">
                  <a:moveTo>
                    <a:pt x="164629" y="0"/>
                  </a:moveTo>
                  <a:lnTo>
                    <a:pt x="1157191" y="0"/>
                  </a:lnTo>
                  <a:cubicBezTo>
                    <a:pt x="1248113" y="0"/>
                    <a:pt x="1321820" y="73707"/>
                    <a:pt x="1321820" y="164629"/>
                  </a:cubicBezTo>
                  <a:lnTo>
                    <a:pt x="1321820" y="1093925"/>
                  </a:lnTo>
                  <a:cubicBezTo>
                    <a:pt x="1321820" y="1184847"/>
                    <a:pt x="1248113" y="1258554"/>
                    <a:pt x="1157191" y="1258554"/>
                  </a:cubicBezTo>
                  <a:lnTo>
                    <a:pt x="164629" y="1258554"/>
                  </a:lnTo>
                  <a:cubicBezTo>
                    <a:pt x="73707" y="1258554"/>
                    <a:pt x="0" y="1184847"/>
                    <a:pt x="0" y="1093925"/>
                  </a:cubicBezTo>
                  <a:lnTo>
                    <a:pt x="0" y="164629"/>
                  </a:lnTo>
                  <a:cubicBezTo>
                    <a:pt x="0" y="73707"/>
                    <a:pt x="73707" y="0"/>
                    <a:pt x="164629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47625"/>
              <a:ext cx="1321820" cy="1306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8002958" y="1818854"/>
            <a:ext cx="9969324" cy="6003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27"/>
              </a:lnSpc>
            </a:pPr>
            <a:r>
              <a:rPr lang="en-US" sz="8519" dirty="0">
                <a:solidFill>
                  <a:srgbClr val="2B485F"/>
                </a:solidFill>
                <a:latin typeface="Noto Serif Bold"/>
              </a:rPr>
              <a:t>GIẢ LẬP THIẾT KẾ MẠNG LAN TRƯỜNG ĐẠI HỌC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Nhóm 52">
            <a:extLst>
              <a:ext uri="{FF2B5EF4-FFF2-40B4-BE49-F238E27FC236}">
                <a16:creationId xmlns:a16="http://schemas.microsoft.com/office/drawing/2014/main" id="{16657FE5-BCDA-5BC9-C1DE-0332D833F2CF}"/>
              </a:ext>
            </a:extLst>
          </p:cNvPr>
          <p:cNvGrpSpPr/>
          <p:nvPr/>
        </p:nvGrpSpPr>
        <p:grpSpPr>
          <a:xfrm>
            <a:off x="1590134" y="2929979"/>
            <a:ext cx="4588240" cy="4588240"/>
            <a:chOff x="1590134" y="2881003"/>
            <a:chExt cx="4588240" cy="4588240"/>
          </a:xfrm>
        </p:grpSpPr>
        <p:sp>
          <p:nvSpPr>
            <p:cNvPr id="3" name="Freeform 3"/>
            <p:cNvSpPr/>
            <p:nvPr/>
          </p:nvSpPr>
          <p:spPr>
            <a:xfrm>
              <a:off x="1590134" y="2881003"/>
              <a:ext cx="4588240" cy="458824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D2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2020281" y="3096077"/>
              <a:ext cx="3727945" cy="394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94599" y="3085468"/>
            <a:ext cx="4179310" cy="417931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9675"/>
                </a:lnSpc>
              </a:pPr>
              <a:r>
                <a:rPr lang="en-US" sz="8199" dirty="0">
                  <a:solidFill>
                    <a:srgbClr val="2B485F"/>
                  </a:solidFill>
                  <a:latin typeface="Noto Serif Bold"/>
                </a:rPr>
                <a:t>NỘI DUNG</a:t>
              </a:r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6178374" y="1782726"/>
            <a:ext cx="2104272" cy="3392397"/>
          </a:xfrm>
          <a:prstGeom prst="line">
            <a:avLst/>
          </a:prstGeom>
          <a:ln w="95250" cap="flat">
            <a:solidFill>
              <a:srgbClr val="BB857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6178374" y="4523752"/>
            <a:ext cx="2370885" cy="651371"/>
          </a:xfrm>
          <a:prstGeom prst="line">
            <a:avLst/>
          </a:prstGeom>
          <a:ln w="95250" cap="flat">
            <a:solidFill>
              <a:srgbClr val="BB857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8282646" y="1289275"/>
            <a:ext cx="8012187" cy="986902"/>
            <a:chOff x="0" y="0"/>
            <a:chExt cx="10682917" cy="1315869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0682917" cy="1315869"/>
              <a:chOff x="0" y="0"/>
              <a:chExt cx="2696051" cy="33208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696051" cy="332086"/>
              </a:xfrm>
              <a:custGeom>
                <a:avLst/>
                <a:gdLst/>
                <a:ahLst/>
                <a:cxnLst/>
                <a:rect l="l" t="t" r="r" b="b"/>
                <a:pathLst>
                  <a:path w="2696051" h="332086">
                    <a:moveTo>
                      <a:pt x="49280" y="0"/>
                    </a:moveTo>
                    <a:lnTo>
                      <a:pt x="2646771" y="0"/>
                    </a:lnTo>
                    <a:cubicBezTo>
                      <a:pt x="2659841" y="0"/>
                      <a:pt x="2672375" y="5192"/>
                      <a:pt x="2681617" y="14434"/>
                    </a:cubicBezTo>
                    <a:cubicBezTo>
                      <a:pt x="2690859" y="23675"/>
                      <a:pt x="2696051" y="36210"/>
                      <a:pt x="2696051" y="49280"/>
                    </a:cubicBezTo>
                    <a:lnTo>
                      <a:pt x="2696051" y="282807"/>
                    </a:lnTo>
                    <a:cubicBezTo>
                      <a:pt x="2696051" y="295876"/>
                      <a:pt x="2690859" y="308411"/>
                      <a:pt x="2681617" y="317653"/>
                    </a:cubicBezTo>
                    <a:cubicBezTo>
                      <a:pt x="2672375" y="326894"/>
                      <a:pt x="2659841" y="332086"/>
                      <a:pt x="2646771" y="332086"/>
                    </a:cubicBezTo>
                    <a:lnTo>
                      <a:pt x="49280" y="332086"/>
                    </a:lnTo>
                    <a:cubicBezTo>
                      <a:pt x="36210" y="332086"/>
                      <a:pt x="23675" y="326894"/>
                      <a:pt x="14434" y="317653"/>
                    </a:cubicBezTo>
                    <a:cubicBezTo>
                      <a:pt x="5192" y="308411"/>
                      <a:pt x="0" y="295876"/>
                      <a:pt x="0" y="282807"/>
                    </a:cubicBezTo>
                    <a:lnTo>
                      <a:pt x="0" y="49280"/>
                    </a:lnTo>
                    <a:cubicBezTo>
                      <a:pt x="0" y="36210"/>
                      <a:pt x="5192" y="23675"/>
                      <a:pt x="14434" y="14434"/>
                    </a:cubicBezTo>
                    <a:cubicBezTo>
                      <a:pt x="23675" y="5192"/>
                      <a:pt x="36210" y="0"/>
                      <a:pt x="4928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solidFill>
                  <a:srgbClr val="90BEAB"/>
                </a:solidFill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2696051" cy="3701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91274" y="82747"/>
              <a:ext cx="9953112" cy="1064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82"/>
                </a:lnSpc>
              </a:pPr>
              <a:r>
                <a:rPr lang="en-US" sz="4844" dirty="0">
                  <a:solidFill>
                    <a:srgbClr val="2B485F"/>
                  </a:solidFill>
                  <a:latin typeface="Noto Serif Bold"/>
                </a:rPr>
                <a:t>1.TỔNG QUAN ĐỀ TÀI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>
            <a:off x="6158595" y="5190646"/>
            <a:ext cx="2124051" cy="2219985"/>
          </a:xfrm>
          <a:prstGeom prst="line">
            <a:avLst/>
          </a:prstGeom>
          <a:ln w="95250" cap="flat">
            <a:solidFill>
              <a:srgbClr val="BB857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 rot="-2700000">
            <a:off x="-2327993" y="6427541"/>
            <a:ext cx="5040873" cy="5497021"/>
            <a:chOff x="0" y="0"/>
            <a:chExt cx="876917" cy="95626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6917" cy="956269"/>
            </a:xfrm>
            <a:custGeom>
              <a:avLst/>
              <a:gdLst/>
              <a:ahLst/>
              <a:cxnLst/>
              <a:rect l="l" t="t" r="r" b="b"/>
              <a:pathLst>
                <a:path w="876917" h="956269">
                  <a:moveTo>
                    <a:pt x="153583" y="0"/>
                  </a:moveTo>
                  <a:lnTo>
                    <a:pt x="723334" y="0"/>
                  </a:lnTo>
                  <a:cubicBezTo>
                    <a:pt x="764067" y="0"/>
                    <a:pt x="803131" y="16181"/>
                    <a:pt x="831933" y="44983"/>
                  </a:cubicBezTo>
                  <a:cubicBezTo>
                    <a:pt x="860736" y="73786"/>
                    <a:pt x="876917" y="112850"/>
                    <a:pt x="876917" y="153583"/>
                  </a:cubicBezTo>
                  <a:lnTo>
                    <a:pt x="876917" y="802686"/>
                  </a:lnTo>
                  <a:cubicBezTo>
                    <a:pt x="876917" y="887507"/>
                    <a:pt x="808155" y="956269"/>
                    <a:pt x="723334" y="956269"/>
                  </a:cubicBezTo>
                  <a:lnTo>
                    <a:pt x="153583" y="956269"/>
                  </a:lnTo>
                  <a:cubicBezTo>
                    <a:pt x="68761" y="956269"/>
                    <a:pt x="0" y="887507"/>
                    <a:pt x="0" y="802686"/>
                  </a:cubicBezTo>
                  <a:lnTo>
                    <a:pt x="0" y="153583"/>
                  </a:lnTo>
                  <a:cubicBezTo>
                    <a:pt x="0" y="112850"/>
                    <a:pt x="16181" y="73786"/>
                    <a:pt x="44983" y="44983"/>
                  </a:cubicBezTo>
                  <a:cubicBezTo>
                    <a:pt x="73786" y="16181"/>
                    <a:pt x="112850" y="0"/>
                    <a:pt x="153583" y="0"/>
                  </a:cubicBezTo>
                  <a:close/>
                </a:path>
              </a:pathLst>
            </a:custGeom>
            <a:solidFill>
              <a:srgbClr val="4F826F"/>
            </a:solidFill>
            <a:ln w="76200" cap="rnd">
              <a:solidFill>
                <a:srgbClr val="4F826F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76917" cy="1003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2700000">
            <a:off x="-2051339" y="-1114492"/>
            <a:ext cx="5249606" cy="5134007"/>
            <a:chOff x="0" y="0"/>
            <a:chExt cx="913228" cy="89311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3228" cy="893118"/>
            </a:xfrm>
            <a:custGeom>
              <a:avLst/>
              <a:gdLst/>
              <a:ahLst/>
              <a:cxnLst/>
              <a:rect l="l" t="t" r="r" b="b"/>
              <a:pathLst>
                <a:path w="913228" h="893118">
                  <a:moveTo>
                    <a:pt x="147476" y="0"/>
                  </a:moveTo>
                  <a:lnTo>
                    <a:pt x="765752" y="0"/>
                  </a:lnTo>
                  <a:cubicBezTo>
                    <a:pt x="847201" y="0"/>
                    <a:pt x="913228" y="66027"/>
                    <a:pt x="913228" y="147476"/>
                  </a:cubicBezTo>
                  <a:lnTo>
                    <a:pt x="913228" y="745642"/>
                  </a:lnTo>
                  <a:cubicBezTo>
                    <a:pt x="913228" y="784755"/>
                    <a:pt x="897691" y="822266"/>
                    <a:pt x="870034" y="849924"/>
                  </a:cubicBezTo>
                  <a:cubicBezTo>
                    <a:pt x="842376" y="877581"/>
                    <a:pt x="804865" y="893118"/>
                    <a:pt x="765752" y="893118"/>
                  </a:cubicBezTo>
                  <a:lnTo>
                    <a:pt x="147476" y="893118"/>
                  </a:lnTo>
                  <a:cubicBezTo>
                    <a:pt x="66027" y="893118"/>
                    <a:pt x="0" y="827091"/>
                    <a:pt x="0" y="745642"/>
                  </a:cubicBezTo>
                  <a:lnTo>
                    <a:pt x="0" y="147476"/>
                  </a:lnTo>
                  <a:cubicBezTo>
                    <a:pt x="0" y="66027"/>
                    <a:pt x="66027" y="0"/>
                    <a:pt x="147476" y="0"/>
                  </a:cubicBezTo>
                  <a:close/>
                </a:path>
              </a:pathLst>
            </a:custGeom>
            <a:solidFill>
              <a:srgbClr val="94B8AB"/>
            </a:solidFill>
            <a:ln w="76200" cap="rnd">
              <a:solidFill>
                <a:srgbClr val="94B8AB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913228" cy="940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2767486">
            <a:off x="316988" y="2167993"/>
            <a:ext cx="896427" cy="89642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8217438">
            <a:off x="2841070" y="595253"/>
            <a:ext cx="1457818" cy="1388043"/>
            <a:chOff x="0" y="0"/>
            <a:chExt cx="1321820" cy="125855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21820" cy="1258554"/>
            </a:xfrm>
            <a:custGeom>
              <a:avLst/>
              <a:gdLst/>
              <a:ahLst/>
              <a:cxnLst/>
              <a:rect l="l" t="t" r="r" b="b"/>
              <a:pathLst>
                <a:path w="1321820" h="1258554">
                  <a:moveTo>
                    <a:pt x="164629" y="0"/>
                  </a:moveTo>
                  <a:lnTo>
                    <a:pt x="1157191" y="0"/>
                  </a:lnTo>
                  <a:cubicBezTo>
                    <a:pt x="1248113" y="0"/>
                    <a:pt x="1321820" y="73707"/>
                    <a:pt x="1321820" y="164629"/>
                  </a:cubicBezTo>
                  <a:lnTo>
                    <a:pt x="1321820" y="1093925"/>
                  </a:lnTo>
                  <a:cubicBezTo>
                    <a:pt x="1321820" y="1184847"/>
                    <a:pt x="1248113" y="1258554"/>
                    <a:pt x="1157191" y="1258554"/>
                  </a:cubicBezTo>
                  <a:lnTo>
                    <a:pt x="164629" y="1258554"/>
                  </a:lnTo>
                  <a:cubicBezTo>
                    <a:pt x="73707" y="1258554"/>
                    <a:pt x="0" y="1184847"/>
                    <a:pt x="0" y="1093925"/>
                  </a:cubicBezTo>
                  <a:lnTo>
                    <a:pt x="0" y="164629"/>
                  </a:lnTo>
                  <a:cubicBezTo>
                    <a:pt x="0" y="73707"/>
                    <a:pt x="73707" y="0"/>
                    <a:pt x="164629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321820" cy="1306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87450" y="7904082"/>
            <a:ext cx="1222998" cy="1129692"/>
            <a:chOff x="0" y="0"/>
            <a:chExt cx="1108906" cy="102430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08906" cy="1024304"/>
            </a:xfrm>
            <a:custGeom>
              <a:avLst/>
              <a:gdLst/>
              <a:ahLst/>
              <a:cxnLst/>
              <a:rect l="l" t="t" r="r" b="b"/>
              <a:pathLst>
                <a:path w="1108906" h="1024304">
                  <a:moveTo>
                    <a:pt x="94954" y="0"/>
                  </a:moveTo>
                  <a:lnTo>
                    <a:pt x="1013952" y="0"/>
                  </a:lnTo>
                  <a:cubicBezTo>
                    <a:pt x="1039135" y="0"/>
                    <a:pt x="1063287" y="10004"/>
                    <a:pt x="1081094" y="27811"/>
                  </a:cubicBezTo>
                  <a:cubicBezTo>
                    <a:pt x="1098902" y="45619"/>
                    <a:pt x="1108906" y="69771"/>
                    <a:pt x="1108906" y="94954"/>
                  </a:cubicBezTo>
                  <a:lnTo>
                    <a:pt x="1108906" y="929350"/>
                  </a:lnTo>
                  <a:cubicBezTo>
                    <a:pt x="1108906" y="954533"/>
                    <a:pt x="1098902" y="978685"/>
                    <a:pt x="1081094" y="996493"/>
                  </a:cubicBezTo>
                  <a:cubicBezTo>
                    <a:pt x="1063287" y="1014300"/>
                    <a:pt x="1039135" y="1024304"/>
                    <a:pt x="1013952" y="1024304"/>
                  </a:cubicBezTo>
                  <a:lnTo>
                    <a:pt x="94954" y="1024304"/>
                  </a:lnTo>
                  <a:cubicBezTo>
                    <a:pt x="69771" y="1024304"/>
                    <a:pt x="45619" y="1014300"/>
                    <a:pt x="27811" y="996493"/>
                  </a:cubicBezTo>
                  <a:cubicBezTo>
                    <a:pt x="10004" y="978685"/>
                    <a:pt x="0" y="954533"/>
                    <a:pt x="0" y="929350"/>
                  </a:cubicBezTo>
                  <a:lnTo>
                    <a:pt x="0" y="94954"/>
                  </a:lnTo>
                  <a:cubicBezTo>
                    <a:pt x="0" y="69771"/>
                    <a:pt x="10004" y="45619"/>
                    <a:pt x="27811" y="27811"/>
                  </a:cubicBezTo>
                  <a:cubicBezTo>
                    <a:pt x="45619" y="10004"/>
                    <a:pt x="69771" y="0"/>
                    <a:pt x="94954" y="0"/>
                  </a:cubicBezTo>
                  <a:close/>
                </a:path>
              </a:pathLst>
            </a:custGeom>
            <a:solidFill>
              <a:srgbClr val="94B8A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108906" cy="1071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549259" y="4030301"/>
            <a:ext cx="8012187" cy="986902"/>
            <a:chOff x="0" y="0"/>
            <a:chExt cx="10682917" cy="1315869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10682917" cy="1315869"/>
              <a:chOff x="0" y="0"/>
              <a:chExt cx="2696051" cy="332086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2696051" cy="332086"/>
              </a:xfrm>
              <a:custGeom>
                <a:avLst/>
                <a:gdLst/>
                <a:ahLst/>
                <a:cxnLst/>
                <a:rect l="l" t="t" r="r" b="b"/>
                <a:pathLst>
                  <a:path w="2696051" h="332086">
                    <a:moveTo>
                      <a:pt x="49280" y="0"/>
                    </a:moveTo>
                    <a:lnTo>
                      <a:pt x="2646771" y="0"/>
                    </a:lnTo>
                    <a:cubicBezTo>
                      <a:pt x="2659841" y="0"/>
                      <a:pt x="2672375" y="5192"/>
                      <a:pt x="2681617" y="14434"/>
                    </a:cubicBezTo>
                    <a:cubicBezTo>
                      <a:pt x="2690859" y="23675"/>
                      <a:pt x="2696051" y="36210"/>
                      <a:pt x="2696051" y="49280"/>
                    </a:cubicBezTo>
                    <a:lnTo>
                      <a:pt x="2696051" y="282807"/>
                    </a:lnTo>
                    <a:cubicBezTo>
                      <a:pt x="2696051" y="295876"/>
                      <a:pt x="2690859" y="308411"/>
                      <a:pt x="2681617" y="317653"/>
                    </a:cubicBezTo>
                    <a:cubicBezTo>
                      <a:pt x="2672375" y="326894"/>
                      <a:pt x="2659841" y="332086"/>
                      <a:pt x="2646771" y="332086"/>
                    </a:cubicBezTo>
                    <a:lnTo>
                      <a:pt x="49280" y="332086"/>
                    </a:lnTo>
                    <a:cubicBezTo>
                      <a:pt x="36210" y="332086"/>
                      <a:pt x="23675" y="326894"/>
                      <a:pt x="14434" y="317653"/>
                    </a:cubicBezTo>
                    <a:cubicBezTo>
                      <a:pt x="5192" y="308411"/>
                      <a:pt x="0" y="295876"/>
                      <a:pt x="0" y="282807"/>
                    </a:cubicBezTo>
                    <a:lnTo>
                      <a:pt x="0" y="49280"/>
                    </a:lnTo>
                    <a:cubicBezTo>
                      <a:pt x="0" y="36210"/>
                      <a:pt x="5192" y="23675"/>
                      <a:pt x="14434" y="14434"/>
                    </a:cubicBezTo>
                    <a:cubicBezTo>
                      <a:pt x="23675" y="5192"/>
                      <a:pt x="36210" y="0"/>
                      <a:pt x="4928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solidFill>
                  <a:srgbClr val="90BEAB"/>
                </a:solidFill>
                <a:prstDash val="solid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2696051" cy="3701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391274" y="82747"/>
              <a:ext cx="9953112" cy="1064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82"/>
                </a:lnSpc>
              </a:pPr>
              <a:r>
                <a:rPr lang="en-US" sz="4844" dirty="0">
                  <a:solidFill>
                    <a:srgbClr val="2B485F"/>
                  </a:solidFill>
                  <a:latin typeface="Noto Serif Bold"/>
                </a:rPr>
                <a:t>2.TRIỂN KHAI ĐỀ TÀI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282646" y="6917180"/>
            <a:ext cx="8827787" cy="986902"/>
            <a:chOff x="0" y="0"/>
            <a:chExt cx="11770382" cy="1315869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11770382" cy="1315869"/>
              <a:chOff x="0" y="0"/>
              <a:chExt cx="2970495" cy="332086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2970495" cy="332086"/>
              </a:xfrm>
              <a:custGeom>
                <a:avLst/>
                <a:gdLst/>
                <a:ahLst/>
                <a:cxnLst/>
                <a:rect l="l" t="t" r="r" b="b"/>
                <a:pathLst>
                  <a:path w="2970495" h="332086">
                    <a:moveTo>
                      <a:pt x="44727" y="0"/>
                    </a:moveTo>
                    <a:lnTo>
                      <a:pt x="2925768" y="0"/>
                    </a:lnTo>
                    <a:cubicBezTo>
                      <a:pt x="2950470" y="0"/>
                      <a:pt x="2970495" y="20025"/>
                      <a:pt x="2970495" y="44727"/>
                    </a:cubicBezTo>
                    <a:lnTo>
                      <a:pt x="2970495" y="287360"/>
                    </a:lnTo>
                    <a:cubicBezTo>
                      <a:pt x="2970495" y="312061"/>
                      <a:pt x="2950470" y="332086"/>
                      <a:pt x="2925768" y="332086"/>
                    </a:cubicBezTo>
                    <a:lnTo>
                      <a:pt x="44727" y="332086"/>
                    </a:lnTo>
                    <a:cubicBezTo>
                      <a:pt x="20025" y="332086"/>
                      <a:pt x="0" y="312061"/>
                      <a:pt x="0" y="287360"/>
                    </a:cubicBezTo>
                    <a:lnTo>
                      <a:pt x="0" y="44727"/>
                    </a:lnTo>
                    <a:cubicBezTo>
                      <a:pt x="0" y="20025"/>
                      <a:pt x="20025" y="0"/>
                      <a:pt x="4472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solidFill>
                  <a:srgbClr val="90BEAB"/>
                </a:solidFill>
                <a:prstDash val="solid"/>
                <a:round/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38100"/>
                <a:ext cx="2970495" cy="3701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431104" y="82747"/>
              <a:ext cx="10966287" cy="1064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82"/>
                </a:lnSpc>
              </a:pPr>
              <a:r>
                <a:rPr lang="en-US" sz="4844">
                  <a:solidFill>
                    <a:srgbClr val="2B485F"/>
                  </a:solidFill>
                  <a:latin typeface="Noto Serif Bold"/>
                </a:rPr>
                <a:t>3.KẾT LUẬN - PHÁT TRIỂN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 rot="-2380608">
            <a:off x="15808962" y="8353617"/>
            <a:ext cx="896427" cy="896427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9546" y="0"/>
                  </a:moveTo>
                  <a:lnTo>
                    <a:pt x="683254" y="0"/>
                  </a:lnTo>
                  <a:cubicBezTo>
                    <a:pt x="754800" y="0"/>
                    <a:pt x="812800" y="58000"/>
                    <a:pt x="812800" y="129546"/>
                  </a:cubicBezTo>
                  <a:lnTo>
                    <a:pt x="812800" y="683254"/>
                  </a:lnTo>
                  <a:cubicBezTo>
                    <a:pt x="812800" y="754800"/>
                    <a:pt x="754800" y="812800"/>
                    <a:pt x="683254" y="812800"/>
                  </a:cubicBezTo>
                  <a:lnTo>
                    <a:pt x="129546" y="812800"/>
                  </a:lnTo>
                  <a:cubicBezTo>
                    <a:pt x="58000" y="812800"/>
                    <a:pt x="0" y="754800"/>
                    <a:pt x="0" y="683254"/>
                  </a:cubicBezTo>
                  <a:lnTo>
                    <a:pt x="0" y="129546"/>
                  </a:lnTo>
                  <a:cubicBezTo>
                    <a:pt x="0" y="58000"/>
                    <a:pt x="58000" y="0"/>
                    <a:pt x="129546" y="0"/>
                  </a:cubicBezTo>
                  <a:close/>
                </a:path>
              </a:pathLst>
            </a:custGeom>
            <a:solidFill>
              <a:srgbClr val="94B8AB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-2380608">
            <a:off x="16113233" y="307367"/>
            <a:ext cx="896427" cy="896427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9546" y="0"/>
                  </a:moveTo>
                  <a:lnTo>
                    <a:pt x="683254" y="0"/>
                  </a:lnTo>
                  <a:cubicBezTo>
                    <a:pt x="754800" y="0"/>
                    <a:pt x="812800" y="58000"/>
                    <a:pt x="812800" y="129546"/>
                  </a:cubicBezTo>
                  <a:lnTo>
                    <a:pt x="812800" y="683254"/>
                  </a:lnTo>
                  <a:cubicBezTo>
                    <a:pt x="812800" y="754800"/>
                    <a:pt x="754800" y="812800"/>
                    <a:pt x="683254" y="812800"/>
                  </a:cubicBezTo>
                  <a:lnTo>
                    <a:pt x="129546" y="812800"/>
                  </a:lnTo>
                  <a:cubicBezTo>
                    <a:pt x="58000" y="812800"/>
                    <a:pt x="0" y="754800"/>
                    <a:pt x="0" y="683254"/>
                  </a:cubicBezTo>
                  <a:lnTo>
                    <a:pt x="0" y="129546"/>
                  </a:lnTo>
                  <a:cubicBezTo>
                    <a:pt x="0" y="58000"/>
                    <a:pt x="58000" y="0"/>
                    <a:pt x="129546" y="0"/>
                  </a:cubicBezTo>
                  <a:close/>
                </a:path>
              </a:pathLst>
            </a:custGeom>
            <a:solidFill>
              <a:srgbClr val="94B8AB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 rot="-2380608">
            <a:off x="17576458" y="9747605"/>
            <a:ext cx="791649" cy="791649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EFF6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 rot="-2380608">
            <a:off x="16863476" y="499321"/>
            <a:ext cx="791649" cy="791649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EFF6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72569" y="2395760"/>
            <a:ext cx="5991990" cy="59919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365B2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848336" y="7923374"/>
            <a:ext cx="659414" cy="928751"/>
          </a:xfrm>
          <a:custGeom>
            <a:avLst/>
            <a:gdLst/>
            <a:ahLst/>
            <a:cxnLst/>
            <a:rect l="l" t="t" r="r" b="b"/>
            <a:pathLst>
              <a:path w="659414" h="928751">
                <a:moveTo>
                  <a:pt x="0" y="0"/>
                </a:moveTo>
                <a:lnTo>
                  <a:pt x="659414" y="0"/>
                </a:lnTo>
                <a:lnTo>
                  <a:pt x="659414" y="928752"/>
                </a:lnTo>
                <a:lnTo>
                  <a:pt x="0" y="928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285851" y="3509042"/>
            <a:ext cx="3765426" cy="376542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D2DD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6"/>
                </a:lnSpc>
              </a:pPr>
              <a:endParaRPr/>
            </a:p>
          </p:txBody>
        </p:sp>
      </p:grpSp>
      <p:grpSp>
        <p:nvGrpSpPr>
          <p:cNvPr id="61" name="Nhóm 60">
            <a:extLst>
              <a:ext uri="{FF2B5EF4-FFF2-40B4-BE49-F238E27FC236}">
                <a16:creationId xmlns:a16="http://schemas.microsoft.com/office/drawing/2014/main" id="{E45F693E-A2DA-2A88-4468-2C7378F6A329}"/>
              </a:ext>
            </a:extLst>
          </p:cNvPr>
          <p:cNvGrpSpPr/>
          <p:nvPr/>
        </p:nvGrpSpPr>
        <p:grpSpPr>
          <a:xfrm>
            <a:off x="5299974" y="436129"/>
            <a:ext cx="8012187" cy="1100129"/>
            <a:chOff x="5299974" y="436129"/>
            <a:chExt cx="8012187" cy="1100129"/>
          </a:xfrm>
        </p:grpSpPr>
        <p:sp>
          <p:nvSpPr>
            <p:cNvPr id="17" name="Freeform 17"/>
            <p:cNvSpPr/>
            <p:nvPr/>
          </p:nvSpPr>
          <p:spPr>
            <a:xfrm>
              <a:off x="5299974" y="549356"/>
              <a:ext cx="8012187" cy="986902"/>
            </a:xfrm>
            <a:custGeom>
              <a:avLst/>
              <a:gdLst/>
              <a:ahLst/>
              <a:cxnLst/>
              <a:rect l="l" t="t" r="r" b="b"/>
              <a:pathLst>
                <a:path w="2696051" h="332086">
                  <a:moveTo>
                    <a:pt x="49280" y="0"/>
                  </a:moveTo>
                  <a:lnTo>
                    <a:pt x="2646771" y="0"/>
                  </a:lnTo>
                  <a:cubicBezTo>
                    <a:pt x="2659841" y="0"/>
                    <a:pt x="2672375" y="5192"/>
                    <a:pt x="2681617" y="14434"/>
                  </a:cubicBezTo>
                  <a:cubicBezTo>
                    <a:pt x="2690859" y="23675"/>
                    <a:pt x="2696051" y="36210"/>
                    <a:pt x="2696051" y="49280"/>
                  </a:cubicBezTo>
                  <a:lnTo>
                    <a:pt x="2696051" y="282807"/>
                  </a:lnTo>
                  <a:cubicBezTo>
                    <a:pt x="2696051" y="295876"/>
                    <a:pt x="2690859" y="308411"/>
                    <a:pt x="2681617" y="317653"/>
                  </a:cubicBezTo>
                  <a:cubicBezTo>
                    <a:pt x="2672375" y="326894"/>
                    <a:pt x="2659841" y="332086"/>
                    <a:pt x="2646771" y="332086"/>
                  </a:cubicBezTo>
                  <a:lnTo>
                    <a:pt x="49280" y="332086"/>
                  </a:lnTo>
                  <a:cubicBezTo>
                    <a:pt x="36210" y="332086"/>
                    <a:pt x="23675" y="326894"/>
                    <a:pt x="14434" y="317653"/>
                  </a:cubicBezTo>
                  <a:cubicBezTo>
                    <a:pt x="5192" y="308411"/>
                    <a:pt x="0" y="295876"/>
                    <a:pt x="0" y="282807"/>
                  </a:cubicBezTo>
                  <a:lnTo>
                    <a:pt x="0" y="49280"/>
                  </a:lnTo>
                  <a:cubicBezTo>
                    <a:pt x="0" y="36210"/>
                    <a:pt x="5192" y="23675"/>
                    <a:pt x="14434" y="14434"/>
                  </a:cubicBezTo>
                  <a:cubicBezTo>
                    <a:pt x="23675" y="5192"/>
                    <a:pt x="36210" y="0"/>
                    <a:pt x="492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90BEAB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5299974" y="436129"/>
              <a:ext cx="8012187" cy="1100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4" name="Nhóm 63">
            <a:extLst>
              <a:ext uri="{FF2B5EF4-FFF2-40B4-BE49-F238E27FC236}">
                <a16:creationId xmlns:a16="http://schemas.microsoft.com/office/drawing/2014/main" id="{9B0EC120-F826-EB5F-E3D1-16B5A5AB4681}"/>
              </a:ext>
            </a:extLst>
          </p:cNvPr>
          <p:cNvGrpSpPr/>
          <p:nvPr/>
        </p:nvGrpSpPr>
        <p:grpSpPr>
          <a:xfrm>
            <a:off x="10216678" y="1964882"/>
            <a:ext cx="1576348" cy="1576348"/>
            <a:chOff x="10216678" y="1964882"/>
            <a:chExt cx="1576348" cy="1576348"/>
          </a:xfrm>
        </p:grpSpPr>
        <p:grpSp>
          <p:nvGrpSpPr>
            <p:cNvPr id="6" name="Group 6"/>
            <p:cNvGrpSpPr/>
            <p:nvPr/>
          </p:nvGrpSpPr>
          <p:grpSpPr>
            <a:xfrm>
              <a:off x="10216678" y="1964882"/>
              <a:ext cx="1576348" cy="157634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6B655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46"/>
                  </a:lnSpc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10762165" y="2313477"/>
              <a:ext cx="506715" cy="879158"/>
            </a:xfrm>
            <a:custGeom>
              <a:avLst/>
              <a:gdLst/>
              <a:ahLst/>
              <a:cxnLst/>
              <a:rect l="l" t="t" r="r" b="b"/>
              <a:pathLst>
                <a:path w="506715" h="879158">
                  <a:moveTo>
                    <a:pt x="0" y="0"/>
                  </a:moveTo>
                  <a:lnTo>
                    <a:pt x="506714" y="0"/>
                  </a:lnTo>
                  <a:lnTo>
                    <a:pt x="506714" y="879159"/>
                  </a:lnTo>
                  <a:lnTo>
                    <a:pt x="0" y="8791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1493313" y="4267633"/>
            <a:ext cx="1576348" cy="1576348"/>
            <a:chOff x="0" y="0"/>
            <a:chExt cx="2101798" cy="2101798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101798" cy="2101798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CC0DF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46"/>
                  </a:lnSpc>
                </a:pPr>
                <a:endParaRPr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462965" y="290790"/>
              <a:ext cx="1175867" cy="1278117"/>
            </a:xfrm>
            <a:prstGeom prst="rect">
              <a:avLst/>
            </a:prstGeom>
            <a:ln cap="sq">
              <a:noFill/>
              <a:prstDash val="solid"/>
            </a:ln>
          </p:spPr>
        </p:pic>
      </p:grpSp>
      <p:grpSp>
        <p:nvGrpSpPr>
          <p:cNvPr id="65" name="Nhóm 64">
            <a:extLst>
              <a:ext uri="{FF2B5EF4-FFF2-40B4-BE49-F238E27FC236}">
                <a16:creationId xmlns:a16="http://schemas.microsoft.com/office/drawing/2014/main" id="{379C7CDE-C85F-6015-8805-08ACCD8FB045}"/>
              </a:ext>
            </a:extLst>
          </p:cNvPr>
          <p:cNvGrpSpPr/>
          <p:nvPr/>
        </p:nvGrpSpPr>
        <p:grpSpPr>
          <a:xfrm>
            <a:off x="10537731" y="6608497"/>
            <a:ext cx="1576348" cy="1576348"/>
            <a:chOff x="10537731" y="6608497"/>
            <a:chExt cx="1576348" cy="1576348"/>
          </a:xfrm>
        </p:grpSpPr>
        <p:grpSp>
          <p:nvGrpSpPr>
            <p:cNvPr id="10" name="Group 10"/>
            <p:cNvGrpSpPr/>
            <p:nvPr/>
          </p:nvGrpSpPr>
          <p:grpSpPr>
            <a:xfrm>
              <a:off x="10537731" y="6608497"/>
              <a:ext cx="1576348" cy="1576348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B8578"/>
              </a:solidFill>
            </p:spPr>
            <p:txBody>
              <a:bodyPr/>
              <a:lstStyle/>
              <a:p>
                <a:endParaRPr lang="vi-VN" dirty="0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46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10883697" y="7098422"/>
              <a:ext cx="919430" cy="596498"/>
            </a:xfrm>
            <a:custGeom>
              <a:avLst/>
              <a:gdLst/>
              <a:ahLst/>
              <a:cxnLst/>
              <a:rect l="l" t="t" r="r" b="b"/>
              <a:pathLst>
                <a:path w="919430" h="596498">
                  <a:moveTo>
                    <a:pt x="0" y="0"/>
                  </a:moveTo>
                  <a:lnTo>
                    <a:pt x="919430" y="0"/>
                  </a:lnTo>
                  <a:lnTo>
                    <a:pt x="919430" y="596498"/>
                  </a:lnTo>
                  <a:lnTo>
                    <a:pt x="0" y="596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6497677" y="2123190"/>
            <a:ext cx="1576348" cy="1576348"/>
            <a:chOff x="0" y="0"/>
            <a:chExt cx="2101798" cy="2101798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101798" cy="2101798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B8067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46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533109" y="401424"/>
              <a:ext cx="1235580" cy="1235580"/>
            </a:xfrm>
            <a:custGeom>
              <a:avLst/>
              <a:gdLst/>
              <a:ahLst/>
              <a:cxnLst/>
              <a:rect l="l" t="t" r="r" b="b"/>
              <a:pathLst>
                <a:path w="1235580" h="1235580">
                  <a:moveTo>
                    <a:pt x="0" y="0"/>
                  </a:moveTo>
                  <a:lnTo>
                    <a:pt x="1235580" y="0"/>
                  </a:lnTo>
                  <a:lnTo>
                    <a:pt x="1235580" y="1235580"/>
                  </a:lnTo>
                  <a:lnTo>
                    <a:pt x="0" y="1235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5384395" y="4286470"/>
            <a:ext cx="1576348" cy="1576348"/>
            <a:chOff x="0" y="0"/>
            <a:chExt cx="2101798" cy="2101798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2101798" cy="2101798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CAF8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46"/>
                  </a:lnSpc>
                </a:pPr>
                <a:endParaRPr/>
              </a:p>
            </p:txBody>
          </p:sp>
        </p:grpSp>
        <p:sp>
          <p:nvSpPr>
            <p:cNvPr id="35" name="Freeform 35"/>
            <p:cNvSpPr/>
            <p:nvPr/>
          </p:nvSpPr>
          <p:spPr>
            <a:xfrm>
              <a:off x="687712" y="582882"/>
              <a:ext cx="726373" cy="1119650"/>
            </a:xfrm>
            <a:custGeom>
              <a:avLst/>
              <a:gdLst/>
              <a:ahLst/>
              <a:cxnLst/>
              <a:rect l="l" t="t" r="r" b="b"/>
              <a:pathLst>
                <a:path w="726373" h="1119650">
                  <a:moveTo>
                    <a:pt x="0" y="0"/>
                  </a:moveTo>
                  <a:lnTo>
                    <a:pt x="726373" y="0"/>
                  </a:lnTo>
                  <a:lnTo>
                    <a:pt x="726373" y="1119650"/>
                  </a:lnTo>
                  <a:lnTo>
                    <a:pt x="0" y="111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6" name="Group 36"/>
          <p:cNvGrpSpPr/>
          <p:nvPr/>
        </p:nvGrpSpPr>
        <p:grpSpPr>
          <a:xfrm>
            <a:off x="6172569" y="6608497"/>
            <a:ext cx="1576348" cy="1576348"/>
            <a:chOff x="0" y="0"/>
            <a:chExt cx="2101798" cy="2101798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2101798" cy="2101798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65B2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46"/>
                  </a:lnSpc>
                </a:pPr>
                <a:endParaRPr/>
              </a:p>
            </p:txBody>
          </p:sp>
        </p:grpSp>
        <p:sp>
          <p:nvSpPr>
            <p:cNvPr id="40" name="Freeform 40"/>
            <p:cNvSpPr/>
            <p:nvPr/>
          </p:nvSpPr>
          <p:spPr>
            <a:xfrm>
              <a:off x="630616" y="680924"/>
              <a:ext cx="840567" cy="845853"/>
            </a:xfrm>
            <a:custGeom>
              <a:avLst/>
              <a:gdLst/>
              <a:ahLst/>
              <a:cxnLst/>
              <a:rect l="l" t="t" r="r" b="b"/>
              <a:pathLst>
                <a:path w="840567" h="845853">
                  <a:moveTo>
                    <a:pt x="0" y="0"/>
                  </a:moveTo>
                  <a:lnTo>
                    <a:pt x="840566" y="0"/>
                  </a:lnTo>
                  <a:lnTo>
                    <a:pt x="840566" y="845853"/>
                  </a:lnTo>
                  <a:lnTo>
                    <a:pt x="0" y="845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1" name="Group 41"/>
          <p:cNvGrpSpPr/>
          <p:nvPr/>
        </p:nvGrpSpPr>
        <p:grpSpPr>
          <a:xfrm>
            <a:off x="1241244" y="4628884"/>
            <a:ext cx="3327814" cy="1282954"/>
            <a:chOff x="0" y="0"/>
            <a:chExt cx="4437085" cy="1710605"/>
          </a:xfrm>
        </p:grpSpPr>
        <p:sp>
          <p:nvSpPr>
            <p:cNvPr id="42" name="TextBox 42"/>
            <p:cNvSpPr txBox="1"/>
            <p:nvPr/>
          </p:nvSpPr>
          <p:spPr>
            <a:xfrm>
              <a:off x="889749" y="-47625"/>
              <a:ext cx="2657587" cy="525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1"/>
                </a:lnSpc>
                <a:spcBef>
                  <a:spcPct val="0"/>
                </a:spcBef>
              </a:pPr>
              <a:r>
                <a:rPr lang="en-US" sz="2379" dirty="0" err="1">
                  <a:solidFill>
                    <a:srgbClr val="3CAF84"/>
                  </a:solidFill>
                  <a:latin typeface="Now Bold"/>
                </a:rPr>
                <a:t>Mục</a:t>
              </a:r>
              <a:r>
                <a:rPr lang="en-US" sz="2379" dirty="0">
                  <a:solidFill>
                    <a:srgbClr val="3CAF84"/>
                  </a:solidFill>
                  <a:latin typeface="Now Bold"/>
                </a:rPr>
                <a:t> </a:t>
              </a:r>
              <a:r>
                <a:rPr lang="en-US" sz="2379" dirty="0" err="1">
                  <a:solidFill>
                    <a:srgbClr val="3CAF84"/>
                  </a:solidFill>
                  <a:latin typeface="Now Bold"/>
                </a:rPr>
                <a:t>đích</a:t>
              </a:r>
              <a:endParaRPr lang="en-US" sz="2379" dirty="0">
                <a:solidFill>
                  <a:srgbClr val="3CAF84"/>
                </a:solidFill>
                <a:latin typeface="Now Bold"/>
              </a:endParaRP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430572"/>
              <a:ext cx="4437085" cy="1280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604"/>
                </a:lnSpc>
                <a:spcBef>
                  <a:spcPct val="0"/>
                </a:spcBef>
              </a:pPr>
              <a:r>
                <a:rPr lang="en-US" sz="1860" spc="31">
                  <a:solidFill>
                    <a:srgbClr val="2B485F"/>
                  </a:solidFill>
                  <a:latin typeface="Noto Serif Italics"/>
                </a:rPr>
                <a:t>Hiểu và áp dụng quy trình thiết kế mạng LAN trường đại học.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2254334" y="7098422"/>
            <a:ext cx="3327814" cy="1066705"/>
            <a:chOff x="0" y="0"/>
            <a:chExt cx="4437085" cy="1422273"/>
          </a:xfrm>
        </p:grpSpPr>
        <p:sp>
          <p:nvSpPr>
            <p:cNvPr id="45" name="TextBox 45"/>
            <p:cNvSpPr txBox="1"/>
            <p:nvPr/>
          </p:nvSpPr>
          <p:spPr>
            <a:xfrm>
              <a:off x="523627" y="-47625"/>
              <a:ext cx="3389831" cy="525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1"/>
                </a:lnSpc>
                <a:spcBef>
                  <a:spcPct val="0"/>
                </a:spcBef>
              </a:pPr>
              <a:r>
                <a:rPr lang="en-US" sz="2379" dirty="0" err="1">
                  <a:solidFill>
                    <a:srgbClr val="0365B2"/>
                  </a:solidFill>
                  <a:latin typeface="Noto Serif Bold"/>
                </a:rPr>
                <a:t>Phương</a:t>
              </a:r>
              <a:r>
                <a:rPr lang="en-US" sz="2379" dirty="0">
                  <a:solidFill>
                    <a:srgbClr val="0365B2"/>
                  </a:solidFill>
                  <a:latin typeface="Noto Serif Bold"/>
                </a:rPr>
                <a:t> </a:t>
              </a:r>
              <a:r>
                <a:rPr lang="en-US" sz="2379" dirty="0" err="1">
                  <a:solidFill>
                    <a:srgbClr val="0365B2"/>
                  </a:solidFill>
                  <a:latin typeface="Noto Serif Bold"/>
                </a:rPr>
                <a:t>pháp</a:t>
              </a:r>
              <a:r>
                <a:rPr lang="en-US" sz="2379" dirty="0">
                  <a:solidFill>
                    <a:srgbClr val="0365B2"/>
                  </a:solidFill>
                  <a:latin typeface="Noto Serif Bold"/>
                </a:rPr>
                <a:t> 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574040"/>
              <a:ext cx="4437085" cy="84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4"/>
                </a:lnSpc>
              </a:pPr>
              <a:r>
                <a:rPr lang="en-US" sz="1860" spc="31">
                  <a:solidFill>
                    <a:srgbClr val="2B485F"/>
                  </a:solidFill>
                  <a:latin typeface="Noto Serif Italics"/>
                </a:rPr>
                <a:t>Phương pháp lý thuyết</a:t>
              </a:r>
            </a:p>
            <a:p>
              <a:pPr marL="0" lvl="1" indent="0" algn="ctr">
                <a:lnSpc>
                  <a:spcPts val="2604"/>
                </a:lnSpc>
                <a:spcBef>
                  <a:spcPct val="0"/>
                </a:spcBef>
              </a:pPr>
              <a:r>
                <a:rPr lang="en-US" sz="1860" spc="31">
                  <a:solidFill>
                    <a:srgbClr val="2B485F"/>
                  </a:solidFill>
                  <a:latin typeface="Noto Serif Italics"/>
                </a:rPr>
                <a:t>Phương pháp chuyên gia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2281487" y="1995677"/>
            <a:ext cx="3327814" cy="1513365"/>
            <a:chOff x="0" y="0"/>
            <a:chExt cx="4437085" cy="2017820"/>
          </a:xfrm>
        </p:grpSpPr>
        <p:sp>
          <p:nvSpPr>
            <p:cNvPr id="48" name="TextBox 48"/>
            <p:cNvSpPr txBox="1"/>
            <p:nvPr/>
          </p:nvSpPr>
          <p:spPr>
            <a:xfrm>
              <a:off x="152688" y="-47625"/>
              <a:ext cx="4131710" cy="525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26"/>
                </a:lnSpc>
                <a:spcBef>
                  <a:spcPct val="0"/>
                </a:spcBef>
              </a:pPr>
              <a:r>
                <a:rPr lang="en-US" sz="2376" dirty="0">
                  <a:solidFill>
                    <a:srgbClr val="E6B655"/>
                  </a:solidFill>
                  <a:latin typeface="Noto Serif Bold"/>
                </a:rPr>
                <a:t>Lý do </a:t>
              </a:r>
              <a:r>
                <a:rPr lang="en-US" sz="2376" dirty="0" err="1">
                  <a:solidFill>
                    <a:srgbClr val="E6B655"/>
                  </a:solidFill>
                  <a:latin typeface="Noto Serif Bold"/>
                </a:rPr>
                <a:t>chọn</a:t>
              </a:r>
              <a:r>
                <a:rPr lang="en-US" sz="2376" dirty="0">
                  <a:solidFill>
                    <a:srgbClr val="E6B655"/>
                  </a:solidFill>
                  <a:latin typeface="Noto Serif Bold"/>
                </a:rPr>
                <a:t> </a:t>
              </a:r>
              <a:r>
                <a:rPr lang="en-US" sz="2376" dirty="0" err="1">
                  <a:solidFill>
                    <a:srgbClr val="E6B655"/>
                  </a:solidFill>
                  <a:latin typeface="Noto Serif Bold"/>
                </a:rPr>
                <a:t>đề</a:t>
              </a:r>
              <a:r>
                <a:rPr lang="en-US" sz="2376" dirty="0">
                  <a:solidFill>
                    <a:srgbClr val="E6B655"/>
                  </a:solidFill>
                  <a:latin typeface="Noto Serif Bold"/>
                </a:rPr>
                <a:t> </a:t>
              </a:r>
              <a:r>
                <a:rPr lang="en-US" sz="2376" dirty="0" err="1">
                  <a:solidFill>
                    <a:srgbClr val="E6B655"/>
                  </a:solidFill>
                  <a:latin typeface="Noto Serif Bold"/>
                </a:rPr>
                <a:t>tài</a:t>
              </a:r>
              <a:endParaRPr lang="en-US" sz="2376" dirty="0">
                <a:solidFill>
                  <a:srgbClr val="E6B655"/>
                </a:solidFill>
                <a:latin typeface="Noto Serif Bold"/>
              </a:endParaRP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737893"/>
              <a:ext cx="4437085" cy="1279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608"/>
                </a:lnSpc>
                <a:spcBef>
                  <a:spcPct val="0"/>
                </a:spcBef>
              </a:pPr>
              <a:r>
                <a:rPr lang="en-US" sz="1863" spc="31">
                  <a:solidFill>
                    <a:srgbClr val="2B485F"/>
                  </a:solidFill>
                  <a:latin typeface="Noto Serif Italics"/>
                </a:rPr>
                <a:t>Nhận thấy tầm quan trọng cùa mạng LAN trong giáo dục và học trực tuyến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3679261" y="4242814"/>
            <a:ext cx="3789658" cy="1663660"/>
            <a:chOff x="0" y="0"/>
            <a:chExt cx="5052877" cy="2218214"/>
          </a:xfrm>
        </p:grpSpPr>
        <p:sp>
          <p:nvSpPr>
            <p:cNvPr id="51" name="TextBox 51"/>
            <p:cNvSpPr txBox="1"/>
            <p:nvPr/>
          </p:nvSpPr>
          <p:spPr>
            <a:xfrm>
              <a:off x="889749" y="-38100"/>
              <a:ext cx="2657587" cy="495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7"/>
                </a:lnSpc>
                <a:spcBef>
                  <a:spcPct val="0"/>
                </a:spcBef>
              </a:pPr>
              <a:r>
                <a:rPr lang="en-US" sz="2255" dirty="0" err="1">
                  <a:solidFill>
                    <a:srgbClr val="0CC0DF"/>
                  </a:solidFill>
                  <a:latin typeface="Noto Serif Bold"/>
                </a:rPr>
                <a:t>Phạm</a:t>
              </a:r>
              <a:r>
                <a:rPr lang="en-US" sz="2255" dirty="0">
                  <a:solidFill>
                    <a:srgbClr val="0CC0DF"/>
                  </a:solidFill>
                  <a:latin typeface="Noto Serif Bold"/>
                </a:rPr>
                <a:t> vi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506381"/>
              <a:ext cx="5052877" cy="1711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4"/>
                </a:lnSpc>
              </a:pPr>
              <a:r>
                <a:rPr lang="en-US" sz="1860" spc="31">
                  <a:solidFill>
                    <a:srgbClr val="2B485F"/>
                  </a:solidFill>
                  <a:latin typeface="Noto Serif Italics"/>
                </a:rPr>
                <a:t>Môi trường: Cisco packet tracer</a:t>
              </a:r>
            </a:p>
            <a:p>
              <a:pPr marL="0" lvl="1" indent="0" algn="ctr">
                <a:lnSpc>
                  <a:spcPts val="2604"/>
                </a:lnSpc>
                <a:spcBef>
                  <a:spcPct val="0"/>
                </a:spcBef>
              </a:pPr>
              <a:r>
                <a:rPr lang="en-US" sz="1860" spc="31">
                  <a:solidFill>
                    <a:srgbClr val="2B485F"/>
                  </a:solidFill>
                  <a:latin typeface="Noto Serif Italics"/>
                </a:rPr>
                <a:t>Ngôn ngữ: Internetwork Operating System,Command Line Interface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3317218" y="7143742"/>
            <a:ext cx="3327814" cy="1021385"/>
            <a:chOff x="0" y="0"/>
            <a:chExt cx="4437085" cy="1361847"/>
          </a:xfrm>
        </p:grpSpPr>
        <p:sp>
          <p:nvSpPr>
            <p:cNvPr id="54" name="TextBox 54"/>
            <p:cNvSpPr txBox="1"/>
            <p:nvPr/>
          </p:nvSpPr>
          <p:spPr>
            <a:xfrm>
              <a:off x="889749" y="-47625"/>
              <a:ext cx="2657587" cy="525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1"/>
                </a:lnSpc>
                <a:spcBef>
                  <a:spcPct val="0"/>
                </a:spcBef>
              </a:pPr>
              <a:r>
                <a:rPr lang="en-US" sz="2379" dirty="0" err="1">
                  <a:solidFill>
                    <a:srgbClr val="BB8578"/>
                  </a:solidFill>
                  <a:latin typeface="Noto Serif Bold"/>
                </a:rPr>
                <a:t>Tài</a:t>
              </a:r>
              <a:r>
                <a:rPr lang="en-US" sz="2379" dirty="0">
                  <a:solidFill>
                    <a:srgbClr val="BB8578"/>
                  </a:solidFill>
                  <a:latin typeface="Noto Serif Bold"/>
                </a:rPr>
                <a:t> </a:t>
              </a:r>
              <a:r>
                <a:rPr lang="en-US" sz="2379" dirty="0" err="1">
                  <a:solidFill>
                    <a:srgbClr val="BB8578"/>
                  </a:solidFill>
                  <a:latin typeface="Noto Serif Bold"/>
                </a:rPr>
                <a:t>liệu</a:t>
              </a:r>
              <a:endParaRPr lang="en-US" sz="2379" dirty="0">
                <a:solidFill>
                  <a:srgbClr val="BB8578"/>
                </a:solidFill>
                <a:latin typeface="Noto Serif Bold"/>
              </a:endParaRP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513614"/>
              <a:ext cx="4437085" cy="84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4"/>
                </a:lnSpc>
              </a:pPr>
              <a:r>
                <a:rPr lang="en-US" sz="1860" spc="31">
                  <a:solidFill>
                    <a:srgbClr val="2B485F"/>
                  </a:solidFill>
                  <a:latin typeface="Noto Serif Italics"/>
                </a:rPr>
                <a:t>Sách</a:t>
              </a:r>
            </a:p>
            <a:p>
              <a:pPr marL="0" lvl="1" indent="0" algn="ctr">
                <a:lnSpc>
                  <a:spcPts val="2604"/>
                </a:lnSpc>
                <a:spcBef>
                  <a:spcPct val="0"/>
                </a:spcBef>
              </a:pPr>
              <a:r>
                <a:rPr lang="en-US" sz="1860" spc="31">
                  <a:solidFill>
                    <a:srgbClr val="2B485F"/>
                  </a:solidFill>
                  <a:latin typeface="Noto Serif Italics"/>
                </a:rPr>
                <a:t>Đường dẫn tham khảo</a:t>
              </a:r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7647847" y="5203686"/>
            <a:ext cx="3235850" cy="121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15"/>
              </a:lnSpc>
              <a:spcBef>
                <a:spcPct val="0"/>
              </a:spcBef>
            </a:pPr>
            <a:r>
              <a:rPr lang="en-US" sz="3510" spc="-70">
                <a:solidFill>
                  <a:srgbClr val="2B485F"/>
                </a:solidFill>
                <a:latin typeface="Noto Serif Bold"/>
              </a:rPr>
              <a:t>TỔNG QUAN ĐỀ TÀI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625147" y="2070905"/>
            <a:ext cx="4968283" cy="1680917"/>
            <a:chOff x="0" y="0"/>
            <a:chExt cx="6624377" cy="2241222"/>
          </a:xfrm>
        </p:grpSpPr>
        <p:sp>
          <p:nvSpPr>
            <p:cNvPr id="58" name="TextBox 58"/>
            <p:cNvSpPr txBox="1"/>
            <p:nvPr/>
          </p:nvSpPr>
          <p:spPr>
            <a:xfrm>
              <a:off x="2199126" y="-47625"/>
              <a:ext cx="2657587" cy="525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1"/>
                </a:lnSpc>
                <a:spcBef>
                  <a:spcPct val="0"/>
                </a:spcBef>
              </a:pPr>
              <a:r>
                <a:rPr lang="en-US" sz="2379" dirty="0" err="1">
                  <a:solidFill>
                    <a:srgbClr val="3B8067"/>
                  </a:solidFill>
                  <a:latin typeface="Now Bold"/>
                </a:rPr>
                <a:t>Mục</a:t>
              </a:r>
              <a:r>
                <a:rPr lang="en-US" sz="2379" dirty="0">
                  <a:solidFill>
                    <a:srgbClr val="3B8067"/>
                  </a:solidFill>
                  <a:latin typeface="Now Bold"/>
                </a:rPr>
                <a:t> </a:t>
              </a:r>
              <a:r>
                <a:rPr lang="en-US" sz="2379" dirty="0" err="1">
                  <a:solidFill>
                    <a:srgbClr val="3B8067"/>
                  </a:solidFill>
                  <a:latin typeface="Now Bold"/>
                </a:rPr>
                <a:t>tiêu</a:t>
              </a:r>
              <a:endParaRPr lang="en-US" sz="2379" dirty="0">
                <a:solidFill>
                  <a:srgbClr val="3B8067"/>
                </a:solidFill>
                <a:latin typeface="Now Bold"/>
              </a:endParaRP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529389"/>
              <a:ext cx="6624377" cy="1711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4"/>
                </a:lnSpc>
              </a:pPr>
              <a:r>
                <a:rPr lang="en-US" sz="1860" spc="31">
                  <a:solidFill>
                    <a:srgbClr val="2B485F"/>
                  </a:solidFill>
                  <a:latin typeface="Noto Serif Italics"/>
                </a:rPr>
                <a:t>1.Tạo giả lập mạng LAN trường đại học và nghiên cứu quy trình thiết kế.</a:t>
              </a:r>
            </a:p>
            <a:p>
              <a:pPr marL="0" lvl="1" indent="0" algn="ctr">
                <a:lnSpc>
                  <a:spcPts val="2604"/>
                </a:lnSpc>
                <a:spcBef>
                  <a:spcPct val="0"/>
                </a:spcBef>
              </a:pPr>
              <a:r>
                <a:rPr lang="en-US" sz="1860" spc="31">
                  <a:solidFill>
                    <a:srgbClr val="2B485F"/>
                  </a:solidFill>
                  <a:latin typeface="Noto Serif Italics"/>
                </a:rPr>
                <a:t>2.Lựa chọn thiết bị, cấu hình và kiểm tra mạng trong mô hình.</a:t>
              </a:r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5593429" y="589985"/>
            <a:ext cx="7464834" cy="81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2"/>
              </a:lnSpc>
            </a:pPr>
            <a:r>
              <a:rPr lang="en-US" sz="4844" dirty="0">
                <a:solidFill>
                  <a:srgbClr val="2B485F"/>
                </a:solidFill>
                <a:latin typeface="Noto Serif Bold"/>
              </a:rPr>
              <a:t>1.TỔNG QUAN ĐỀ TÀI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Nhóm 52">
            <a:extLst>
              <a:ext uri="{FF2B5EF4-FFF2-40B4-BE49-F238E27FC236}">
                <a16:creationId xmlns:a16="http://schemas.microsoft.com/office/drawing/2014/main" id="{16657FE5-BCDA-5BC9-C1DE-0332D833F2CF}"/>
              </a:ext>
            </a:extLst>
          </p:cNvPr>
          <p:cNvGrpSpPr/>
          <p:nvPr/>
        </p:nvGrpSpPr>
        <p:grpSpPr>
          <a:xfrm>
            <a:off x="1590134" y="2929979"/>
            <a:ext cx="4588240" cy="4588240"/>
            <a:chOff x="1590134" y="2881003"/>
            <a:chExt cx="4588240" cy="4588240"/>
          </a:xfrm>
        </p:grpSpPr>
        <p:sp>
          <p:nvSpPr>
            <p:cNvPr id="3" name="Freeform 3"/>
            <p:cNvSpPr/>
            <p:nvPr/>
          </p:nvSpPr>
          <p:spPr>
            <a:xfrm>
              <a:off x="1590134" y="2881003"/>
              <a:ext cx="4588240" cy="458824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D2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2020281" y="3096077"/>
              <a:ext cx="3727945" cy="394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94599" y="3085468"/>
            <a:ext cx="4179310" cy="417931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9675"/>
                </a:lnSpc>
              </a:pPr>
              <a:r>
                <a:rPr lang="en-US" sz="8199" dirty="0">
                  <a:solidFill>
                    <a:srgbClr val="2B485F"/>
                  </a:solidFill>
                  <a:latin typeface="Noto Serif Bold"/>
                </a:rPr>
                <a:t>NỘI DUNG</a:t>
              </a:r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6178374" y="1782726"/>
            <a:ext cx="2104272" cy="3392397"/>
          </a:xfrm>
          <a:prstGeom prst="line">
            <a:avLst/>
          </a:prstGeom>
          <a:ln w="95250" cap="flat">
            <a:solidFill>
              <a:srgbClr val="BB857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6178374" y="4523752"/>
            <a:ext cx="2370885" cy="651371"/>
          </a:xfrm>
          <a:prstGeom prst="line">
            <a:avLst/>
          </a:prstGeom>
          <a:ln w="95250" cap="flat">
            <a:solidFill>
              <a:srgbClr val="BB857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8282646" y="1289275"/>
            <a:ext cx="8012187" cy="986902"/>
            <a:chOff x="0" y="0"/>
            <a:chExt cx="10682917" cy="1315869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0682917" cy="1315869"/>
              <a:chOff x="0" y="0"/>
              <a:chExt cx="2696051" cy="33208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696051" cy="332086"/>
              </a:xfrm>
              <a:custGeom>
                <a:avLst/>
                <a:gdLst/>
                <a:ahLst/>
                <a:cxnLst/>
                <a:rect l="l" t="t" r="r" b="b"/>
                <a:pathLst>
                  <a:path w="2696051" h="332086">
                    <a:moveTo>
                      <a:pt x="49280" y="0"/>
                    </a:moveTo>
                    <a:lnTo>
                      <a:pt x="2646771" y="0"/>
                    </a:lnTo>
                    <a:cubicBezTo>
                      <a:pt x="2659841" y="0"/>
                      <a:pt x="2672375" y="5192"/>
                      <a:pt x="2681617" y="14434"/>
                    </a:cubicBezTo>
                    <a:cubicBezTo>
                      <a:pt x="2690859" y="23675"/>
                      <a:pt x="2696051" y="36210"/>
                      <a:pt x="2696051" y="49280"/>
                    </a:cubicBezTo>
                    <a:lnTo>
                      <a:pt x="2696051" y="282807"/>
                    </a:lnTo>
                    <a:cubicBezTo>
                      <a:pt x="2696051" y="295876"/>
                      <a:pt x="2690859" y="308411"/>
                      <a:pt x="2681617" y="317653"/>
                    </a:cubicBezTo>
                    <a:cubicBezTo>
                      <a:pt x="2672375" y="326894"/>
                      <a:pt x="2659841" y="332086"/>
                      <a:pt x="2646771" y="332086"/>
                    </a:cubicBezTo>
                    <a:lnTo>
                      <a:pt x="49280" y="332086"/>
                    </a:lnTo>
                    <a:cubicBezTo>
                      <a:pt x="36210" y="332086"/>
                      <a:pt x="23675" y="326894"/>
                      <a:pt x="14434" y="317653"/>
                    </a:cubicBezTo>
                    <a:cubicBezTo>
                      <a:pt x="5192" y="308411"/>
                      <a:pt x="0" y="295876"/>
                      <a:pt x="0" y="282807"/>
                    </a:cubicBezTo>
                    <a:lnTo>
                      <a:pt x="0" y="49280"/>
                    </a:lnTo>
                    <a:cubicBezTo>
                      <a:pt x="0" y="36210"/>
                      <a:pt x="5192" y="23675"/>
                      <a:pt x="14434" y="14434"/>
                    </a:cubicBezTo>
                    <a:cubicBezTo>
                      <a:pt x="23675" y="5192"/>
                      <a:pt x="36210" y="0"/>
                      <a:pt x="4928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solidFill>
                  <a:srgbClr val="90BEAB"/>
                </a:solidFill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2696051" cy="3701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91274" y="82747"/>
              <a:ext cx="9953112" cy="1064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82"/>
                </a:lnSpc>
              </a:pPr>
              <a:r>
                <a:rPr lang="en-US" sz="4844" dirty="0">
                  <a:solidFill>
                    <a:srgbClr val="2B485F"/>
                  </a:solidFill>
                  <a:latin typeface="Noto Serif Bold"/>
                </a:rPr>
                <a:t>1.TỔNG QUAN ĐỀ TÀI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>
            <a:off x="6158595" y="5190646"/>
            <a:ext cx="2124051" cy="2219985"/>
          </a:xfrm>
          <a:prstGeom prst="line">
            <a:avLst/>
          </a:prstGeom>
          <a:ln w="95250" cap="flat">
            <a:solidFill>
              <a:srgbClr val="BB857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 rot="-2700000">
            <a:off x="-2327993" y="6427541"/>
            <a:ext cx="5040873" cy="5497021"/>
            <a:chOff x="0" y="0"/>
            <a:chExt cx="876917" cy="95626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6917" cy="956269"/>
            </a:xfrm>
            <a:custGeom>
              <a:avLst/>
              <a:gdLst/>
              <a:ahLst/>
              <a:cxnLst/>
              <a:rect l="l" t="t" r="r" b="b"/>
              <a:pathLst>
                <a:path w="876917" h="956269">
                  <a:moveTo>
                    <a:pt x="153583" y="0"/>
                  </a:moveTo>
                  <a:lnTo>
                    <a:pt x="723334" y="0"/>
                  </a:lnTo>
                  <a:cubicBezTo>
                    <a:pt x="764067" y="0"/>
                    <a:pt x="803131" y="16181"/>
                    <a:pt x="831933" y="44983"/>
                  </a:cubicBezTo>
                  <a:cubicBezTo>
                    <a:pt x="860736" y="73786"/>
                    <a:pt x="876917" y="112850"/>
                    <a:pt x="876917" y="153583"/>
                  </a:cubicBezTo>
                  <a:lnTo>
                    <a:pt x="876917" y="802686"/>
                  </a:lnTo>
                  <a:cubicBezTo>
                    <a:pt x="876917" y="887507"/>
                    <a:pt x="808155" y="956269"/>
                    <a:pt x="723334" y="956269"/>
                  </a:cubicBezTo>
                  <a:lnTo>
                    <a:pt x="153583" y="956269"/>
                  </a:lnTo>
                  <a:cubicBezTo>
                    <a:pt x="68761" y="956269"/>
                    <a:pt x="0" y="887507"/>
                    <a:pt x="0" y="802686"/>
                  </a:cubicBezTo>
                  <a:lnTo>
                    <a:pt x="0" y="153583"/>
                  </a:lnTo>
                  <a:cubicBezTo>
                    <a:pt x="0" y="112850"/>
                    <a:pt x="16181" y="73786"/>
                    <a:pt x="44983" y="44983"/>
                  </a:cubicBezTo>
                  <a:cubicBezTo>
                    <a:pt x="73786" y="16181"/>
                    <a:pt x="112850" y="0"/>
                    <a:pt x="153583" y="0"/>
                  </a:cubicBezTo>
                  <a:close/>
                </a:path>
              </a:pathLst>
            </a:custGeom>
            <a:solidFill>
              <a:srgbClr val="4F826F"/>
            </a:solidFill>
            <a:ln w="76200" cap="rnd">
              <a:solidFill>
                <a:srgbClr val="4F826F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76917" cy="1003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2700000">
            <a:off x="-2051339" y="-1114492"/>
            <a:ext cx="5249606" cy="5134007"/>
            <a:chOff x="0" y="0"/>
            <a:chExt cx="913228" cy="89311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3228" cy="893118"/>
            </a:xfrm>
            <a:custGeom>
              <a:avLst/>
              <a:gdLst/>
              <a:ahLst/>
              <a:cxnLst/>
              <a:rect l="l" t="t" r="r" b="b"/>
              <a:pathLst>
                <a:path w="913228" h="893118">
                  <a:moveTo>
                    <a:pt x="147476" y="0"/>
                  </a:moveTo>
                  <a:lnTo>
                    <a:pt x="765752" y="0"/>
                  </a:lnTo>
                  <a:cubicBezTo>
                    <a:pt x="847201" y="0"/>
                    <a:pt x="913228" y="66027"/>
                    <a:pt x="913228" y="147476"/>
                  </a:cubicBezTo>
                  <a:lnTo>
                    <a:pt x="913228" y="745642"/>
                  </a:lnTo>
                  <a:cubicBezTo>
                    <a:pt x="913228" y="784755"/>
                    <a:pt x="897691" y="822266"/>
                    <a:pt x="870034" y="849924"/>
                  </a:cubicBezTo>
                  <a:cubicBezTo>
                    <a:pt x="842376" y="877581"/>
                    <a:pt x="804865" y="893118"/>
                    <a:pt x="765752" y="893118"/>
                  </a:cubicBezTo>
                  <a:lnTo>
                    <a:pt x="147476" y="893118"/>
                  </a:lnTo>
                  <a:cubicBezTo>
                    <a:pt x="66027" y="893118"/>
                    <a:pt x="0" y="827091"/>
                    <a:pt x="0" y="745642"/>
                  </a:cubicBezTo>
                  <a:lnTo>
                    <a:pt x="0" y="147476"/>
                  </a:lnTo>
                  <a:cubicBezTo>
                    <a:pt x="0" y="66027"/>
                    <a:pt x="66027" y="0"/>
                    <a:pt x="147476" y="0"/>
                  </a:cubicBezTo>
                  <a:close/>
                </a:path>
              </a:pathLst>
            </a:custGeom>
            <a:solidFill>
              <a:srgbClr val="94B8AB"/>
            </a:solidFill>
            <a:ln w="76200" cap="rnd">
              <a:solidFill>
                <a:srgbClr val="94B8AB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913228" cy="940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2767486">
            <a:off x="316988" y="2167993"/>
            <a:ext cx="896427" cy="89642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8217438">
            <a:off x="2841070" y="595253"/>
            <a:ext cx="1457818" cy="1388043"/>
            <a:chOff x="0" y="0"/>
            <a:chExt cx="1321820" cy="125855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21820" cy="1258554"/>
            </a:xfrm>
            <a:custGeom>
              <a:avLst/>
              <a:gdLst/>
              <a:ahLst/>
              <a:cxnLst/>
              <a:rect l="l" t="t" r="r" b="b"/>
              <a:pathLst>
                <a:path w="1321820" h="1258554">
                  <a:moveTo>
                    <a:pt x="164629" y="0"/>
                  </a:moveTo>
                  <a:lnTo>
                    <a:pt x="1157191" y="0"/>
                  </a:lnTo>
                  <a:cubicBezTo>
                    <a:pt x="1248113" y="0"/>
                    <a:pt x="1321820" y="73707"/>
                    <a:pt x="1321820" y="164629"/>
                  </a:cubicBezTo>
                  <a:lnTo>
                    <a:pt x="1321820" y="1093925"/>
                  </a:lnTo>
                  <a:cubicBezTo>
                    <a:pt x="1321820" y="1184847"/>
                    <a:pt x="1248113" y="1258554"/>
                    <a:pt x="1157191" y="1258554"/>
                  </a:cubicBezTo>
                  <a:lnTo>
                    <a:pt x="164629" y="1258554"/>
                  </a:lnTo>
                  <a:cubicBezTo>
                    <a:pt x="73707" y="1258554"/>
                    <a:pt x="0" y="1184847"/>
                    <a:pt x="0" y="1093925"/>
                  </a:cubicBezTo>
                  <a:lnTo>
                    <a:pt x="0" y="164629"/>
                  </a:lnTo>
                  <a:cubicBezTo>
                    <a:pt x="0" y="73707"/>
                    <a:pt x="73707" y="0"/>
                    <a:pt x="164629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321820" cy="1306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87450" y="7904082"/>
            <a:ext cx="1222998" cy="1129692"/>
            <a:chOff x="0" y="0"/>
            <a:chExt cx="1108906" cy="102430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08906" cy="1024304"/>
            </a:xfrm>
            <a:custGeom>
              <a:avLst/>
              <a:gdLst/>
              <a:ahLst/>
              <a:cxnLst/>
              <a:rect l="l" t="t" r="r" b="b"/>
              <a:pathLst>
                <a:path w="1108906" h="1024304">
                  <a:moveTo>
                    <a:pt x="94954" y="0"/>
                  </a:moveTo>
                  <a:lnTo>
                    <a:pt x="1013952" y="0"/>
                  </a:lnTo>
                  <a:cubicBezTo>
                    <a:pt x="1039135" y="0"/>
                    <a:pt x="1063287" y="10004"/>
                    <a:pt x="1081094" y="27811"/>
                  </a:cubicBezTo>
                  <a:cubicBezTo>
                    <a:pt x="1098902" y="45619"/>
                    <a:pt x="1108906" y="69771"/>
                    <a:pt x="1108906" y="94954"/>
                  </a:cubicBezTo>
                  <a:lnTo>
                    <a:pt x="1108906" y="929350"/>
                  </a:lnTo>
                  <a:cubicBezTo>
                    <a:pt x="1108906" y="954533"/>
                    <a:pt x="1098902" y="978685"/>
                    <a:pt x="1081094" y="996493"/>
                  </a:cubicBezTo>
                  <a:cubicBezTo>
                    <a:pt x="1063287" y="1014300"/>
                    <a:pt x="1039135" y="1024304"/>
                    <a:pt x="1013952" y="1024304"/>
                  </a:cubicBezTo>
                  <a:lnTo>
                    <a:pt x="94954" y="1024304"/>
                  </a:lnTo>
                  <a:cubicBezTo>
                    <a:pt x="69771" y="1024304"/>
                    <a:pt x="45619" y="1014300"/>
                    <a:pt x="27811" y="996493"/>
                  </a:cubicBezTo>
                  <a:cubicBezTo>
                    <a:pt x="10004" y="978685"/>
                    <a:pt x="0" y="954533"/>
                    <a:pt x="0" y="929350"/>
                  </a:cubicBezTo>
                  <a:lnTo>
                    <a:pt x="0" y="94954"/>
                  </a:lnTo>
                  <a:cubicBezTo>
                    <a:pt x="0" y="69771"/>
                    <a:pt x="10004" y="45619"/>
                    <a:pt x="27811" y="27811"/>
                  </a:cubicBezTo>
                  <a:cubicBezTo>
                    <a:pt x="45619" y="10004"/>
                    <a:pt x="69771" y="0"/>
                    <a:pt x="94954" y="0"/>
                  </a:cubicBezTo>
                  <a:close/>
                </a:path>
              </a:pathLst>
            </a:custGeom>
            <a:solidFill>
              <a:srgbClr val="94B8A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108906" cy="1071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549259" y="4030301"/>
            <a:ext cx="8012187" cy="986902"/>
            <a:chOff x="0" y="0"/>
            <a:chExt cx="10682917" cy="1315869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10682917" cy="1315869"/>
              <a:chOff x="0" y="0"/>
              <a:chExt cx="2696051" cy="332086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2696051" cy="332086"/>
              </a:xfrm>
              <a:custGeom>
                <a:avLst/>
                <a:gdLst/>
                <a:ahLst/>
                <a:cxnLst/>
                <a:rect l="l" t="t" r="r" b="b"/>
                <a:pathLst>
                  <a:path w="2696051" h="332086">
                    <a:moveTo>
                      <a:pt x="49280" y="0"/>
                    </a:moveTo>
                    <a:lnTo>
                      <a:pt x="2646771" y="0"/>
                    </a:lnTo>
                    <a:cubicBezTo>
                      <a:pt x="2659841" y="0"/>
                      <a:pt x="2672375" y="5192"/>
                      <a:pt x="2681617" y="14434"/>
                    </a:cubicBezTo>
                    <a:cubicBezTo>
                      <a:pt x="2690859" y="23675"/>
                      <a:pt x="2696051" y="36210"/>
                      <a:pt x="2696051" y="49280"/>
                    </a:cubicBezTo>
                    <a:lnTo>
                      <a:pt x="2696051" y="282807"/>
                    </a:lnTo>
                    <a:cubicBezTo>
                      <a:pt x="2696051" y="295876"/>
                      <a:pt x="2690859" y="308411"/>
                      <a:pt x="2681617" y="317653"/>
                    </a:cubicBezTo>
                    <a:cubicBezTo>
                      <a:pt x="2672375" y="326894"/>
                      <a:pt x="2659841" y="332086"/>
                      <a:pt x="2646771" y="332086"/>
                    </a:cubicBezTo>
                    <a:lnTo>
                      <a:pt x="49280" y="332086"/>
                    </a:lnTo>
                    <a:cubicBezTo>
                      <a:pt x="36210" y="332086"/>
                      <a:pt x="23675" y="326894"/>
                      <a:pt x="14434" y="317653"/>
                    </a:cubicBezTo>
                    <a:cubicBezTo>
                      <a:pt x="5192" y="308411"/>
                      <a:pt x="0" y="295876"/>
                      <a:pt x="0" y="282807"/>
                    </a:cubicBezTo>
                    <a:lnTo>
                      <a:pt x="0" y="49280"/>
                    </a:lnTo>
                    <a:cubicBezTo>
                      <a:pt x="0" y="36210"/>
                      <a:pt x="5192" y="23675"/>
                      <a:pt x="14434" y="14434"/>
                    </a:cubicBezTo>
                    <a:cubicBezTo>
                      <a:pt x="23675" y="5192"/>
                      <a:pt x="36210" y="0"/>
                      <a:pt x="4928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solidFill>
                  <a:srgbClr val="90BEAB"/>
                </a:solidFill>
                <a:prstDash val="solid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2696051" cy="3701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391274" y="82747"/>
              <a:ext cx="9953112" cy="1064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82"/>
                </a:lnSpc>
              </a:pPr>
              <a:r>
                <a:rPr lang="en-US" sz="4844" dirty="0">
                  <a:solidFill>
                    <a:srgbClr val="2B485F"/>
                  </a:solidFill>
                  <a:latin typeface="Noto Serif Bold"/>
                </a:rPr>
                <a:t>2.TRIỂN KHAI ĐỀ TÀI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282646" y="6917180"/>
            <a:ext cx="8827787" cy="986902"/>
            <a:chOff x="0" y="0"/>
            <a:chExt cx="11770382" cy="1315869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11770382" cy="1315869"/>
              <a:chOff x="0" y="0"/>
              <a:chExt cx="2970495" cy="332086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2970495" cy="332086"/>
              </a:xfrm>
              <a:custGeom>
                <a:avLst/>
                <a:gdLst/>
                <a:ahLst/>
                <a:cxnLst/>
                <a:rect l="l" t="t" r="r" b="b"/>
                <a:pathLst>
                  <a:path w="2970495" h="332086">
                    <a:moveTo>
                      <a:pt x="44727" y="0"/>
                    </a:moveTo>
                    <a:lnTo>
                      <a:pt x="2925768" y="0"/>
                    </a:lnTo>
                    <a:cubicBezTo>
                      <a:pt x="2950470" y="0"/>
                      <a:pt x="2970495" y="20025"/>
                      <a:pt x="2970495" y="44727"/>
                    </a:cubicBezTo>
                    <a:lnTo>
                      <a:pt x="2970495" y="287360"/>
                    </a:lnTo>
                    <a:cubicBezTo>
                      <a:pt x="2970495" y="312061"/>
                      <a:pt x="2950470" y="332086"/>
                      <a:pt x="2925768" y="332086"/>
                    </a:cubicBezTo>
                    <a:lnTo>
                      <a:pt x="44727" y="332086"/>
                    </a:lnTo>
                    <a:cubicBezTo>
                      <a:pt x="20025" y="332086"/>
                      <a:pt x="0" y="312061"/>
                      <a:pt x="0" y="287360"/>
                    </a:cubicBezTo>
                    <a:lnTo>
                      <a:pt x="0" y="44727"/>
                    </a:lnTo>
                    <a:cubicBezTo>
                      <a:pt x="0" y="20025"/>
                      <a:pt x="20025" y="0"/>
                      <a:pt x="4472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solidFill>
                  <a:srgbClr val="90BEAB"/>
                </a:solidFill>
                <a:prstDash val="solid"/>
                <a:round/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38100"/>
                <a:ext cx="2970495" cy="3701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431104" y="82747"/>
              <a:ext cx="10966287" cy="1064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82"/>
                </a:lnSpc>
              </a:pPr>
              <a:r>
                <a:rPr lang="en-US" sz="4844">
                  <a:solidFill>
                    <a:srgbClr val="2B485F"/>
                  </a:solidFill>
                  <a:latin typeface="Noto Serif Bold"/>
                </a:rPr>
                <a:t>3.KẾT LUẬN - PHÁT TRIỂN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 rot="-2380608">
            <a:off x="15808962" y="8353617"/>
            <a:ext cx="896427" cy="896427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9546" y="0"/>
                  </a:moveTo>
                  <a:lnTo>
                    <a:pt x="683254" y="0"/>
                  </a:lnTo>
                  <a:cubicBezTo>
                    <a:pt x="754800" y="0"/>
                    <a:pt x="812800" y="58000"/>
                    <a:pt x="812800" y="129546"/>
                  </a:cubicBezTo>
                  <a:lnTo>
                    <a:pt x="812800" y="683254"/>
                  </a:lnTo>
                  <a:cubicBezTo>
                    <a:pt x="812800" y="754800"/>
                    <a:pt x="754800" y="812800"/>
                    <a:pt x="683254" y="812800"/>
                  </a:cubicBezTo>
                  <a:lnTo>
                    <a:pt x="129546" y="812800"/>
                  </a:lnTo>
                  <a:cubicBezTo>
                    <a:pt x="58000" y="812800"/>
                    <a:pt x="0" y="754800"/>
                    <a:pt x="0" y="683254"/>
                  </a:cubicBezTo>
                  <a:lnTo>
                    <a:pt x="0" y="129546"/>
                  </a:lnTo>
                  <a:cubicBezTo>
                    <a:pt x="0" y="58000"/>
                    <a:pt x="58000" y="0"/>
                    <a:pt x="129546" y="0"/>
                  </a:cubicBezTo>
                  <a:close/>
                </a:path>
              </a:pathLst>
            </a:custGeom>
            <a:solidFill>
              <a:srgbClr val="94B8AB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-2380608">
            <a:off x="16113233" y="307367"/>
            <a:ext cx="896427" cy="896427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9546" y="0"/>
                  </a:moveTo>
                  <a:lnTo>
                    <a:pt x="683254" y="0"/>
                  </a:lnTo>
                  <a:cubicBezTo>
                    <a:pt x="754800" y="0"/>
                    <a:pt x="812800" y="58000"/>
                    <a:pt x="812800" y="129546"/>
                  </a:cubicBezTo>
                  <a:lnTo>
                    <a:pt x="812800" y="683254"/>
                  </a:lnTo>
                  <a:cubicBezTo>
                    <a:pt x="812800" y="754800"/>
                    <a:pt x="754800" y="812800"/>
                    <a:pt x="683254" y="812800"/>
                  </a:cubicBezTo>
                  <a:lnTo>
                    <a:pt x="129546" y="812800"/>
                  </a:lnTo>
                  <a:cubicBezTo>
                    <a:pt x="58000" y="812800"/>
                    <a:pt x="0" y="754800"/>
                    <a:pt x="0" y="683254"/>
                  </a:cubicBezTo>
                  <a:lnTo>
                    <a:pt x="0" y="129546"/>
                  </a:lnTo>
                  <a:cubicBezTo>
                    <a:pt x="0" y="58000"/>
                    <a:pt x="58000" y="0"/>
                    <a:pt x="129546" y="0"/>
                  </a:cubicBezTo>
                  <a:close/>
                </a:path>
              </a:pathLst>
            </a:custGeom>
            <a:solidFill>
              <a:srgbClr val="94B8AB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 rot="-2380608">
            <a:off x="17576458" y="9747605"/>
            <a:ext cx="791649" cy="791649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EFF6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 rot="-2380608">
            <a:off x="16863476" y="499321"/>
            <a:ext cx="791649" cy="791649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EFF6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464799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Hình chữ nhật 61">
            <a:extLst>
              <a:ext uri="{FF2B5EF4-FFF2-40B4-BE49-F238E27FC236}">
                <a16:creationId xmlns:a16="http://schemas.microsoft.com/office/drawing/2014/main" id="{3CB5394C-A983-F9E7-424F-BAD31EE39993}"/>
              </a:ext>
            </a:extLst>
          </p:cNvPr>
          <p:cNvSpPr/>
          <p:nvPr/>
        </p:nvSpPr>
        <p:spPr>
          <a:xfrm>
            <a:off x="6920091" y="7870050"/>
            <a:ext cx="3897715" cy="118331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grpSp>
        <p:nvGrpSpPr>
          <p:cNvPr id="63" name="Nhóm 62">
            <a:extLst>
              <a:ext uri="{FF2B5EF4-FFF2-40B4-BE49-F238E27FC236}">
                <a16:creationId xmlns:a16="http://schemas.microsoft.com/office/drawing/2014/main" id="{71DE588B-5128-47F8-DA5D-F7EBC4C7EE2C}"/>
              </a:ext>
            </a:extLst>
          </p:cNvPr>
          <p:cNvGrpSpPr/>
          <p:nvPr/>
        </p:nvGrpSpPr>
        <p:grpSpPr>
          <a:xfrm>
            <a:off x="6377353" y="3006876"/>
            <a:ext cx="4697514" cy="4697514"/>
            <a:chOff x="6479699" y="3075519"/>
            <a:chExt cx="4697514" cy="4697514"/>
          </a:xfrm>
        </p:grpSpPr>
        <p:sp>
          <p:nvSpPr>
            <p:cNvPr id="3" name="Freeform 3"/>
            <p:cNvSpPr/>
            <p:nvPr/>
          </p:nvSpPr>
          <p:spPr>
            <a:xfrm>
              <a:off x="6479699" y="3075519"/>
              <a:ext cx="4697514" cy="4697514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BE50AF"/>
              </a:solidFill>
              <a:prstDash val="solid"/>
              <a:miter/>
            </a:ln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6920091" y="3515911"/>
              <a:ext cx="3816730" cy="3816730"/>
            </a:xfrm>
            <a:prstGeom prst="rect">
              <a:avLst/>
            </a:prstGeom>
          </p:spPr>
          <p:txBody>
            <a:bodyPr lIns="46731" tIns="46731" rIns="46731" bIns="46731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61" name="Hình chữ nhật 60">
            <a:extLst>
              <a:ext uri="{FF2B5EF4-FFF2-40B4-BE49-F238E27FC236}">
                <a16:creationId xmlns:a16="http://schemas.microsoft.com/office/drawing/2014/main" id="{319D6456-CFF9-A1AD-3BD0-87303B08B8D2}"/>
              </a:ext>
            </a:extLst>
          </p:cNvPr>
          <p:cNvSpPr/>
          <p:nvPr/>
        </p:nvSpPr>
        <p:spPr>
          <a:xfrm>
            <a:off x="7696200" y="6836668"/>
            <a:ext cx="2311123" cy="12511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Freeform 5"/>
          <p:cNvSpPr/>
          <p:nvPr/>
        </p:nvSpPr>
        <p:spPr>
          <a:xfrm rot="-1248528">
            <a:off x="10335527" y="2382820"/>
            <a:ext cx="1683372" cy="843790"/>
          </a:xfrm>
          <a:custGeom>
            <a:avLst/>
            <a:gdLst/>
            <a:ahLst/>
            <a:cxnLst/>
            <a:rect l="l" t="t" r="r" b="b"/>
            <a:pathLst>
              <a:path w="1683372" h="843790">
                <a:moveTo>
                  <a:pt x="0" y="0"/>
                </a:moveTo>
                <a:lnTo>
                  <a:pt x="1683373" y="0"/>
                </a:lnTo>
                <a:lnTo>
                  <a:pt x="1683373" y="843791"/>
                </a:lnTo>
                <a:lnTo>
                  <a:pt x="0" y="843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65353">
            <a:off x="10862137" y="6510055"/>
            <a:ext cx="1656116" cy="830128"/>
          </a:xfrm>
          <a:custGeom>
            <a:avLst/>
            <a:gdLst/>
            <a:ahLst/>
            <a:cxnLst/>
            <a:rect l="l" t="t" r="r" b="b"/>
            <a:pathLst>
              <a:path w="1656116" h="830128">
                <a:moveTo>
                  <a:pt x="0" y="0"/>
                </a:moveTo>
                <a:lnTo>
                  <a:pt x="1656116" y="0"/>
                </a:lnTo>
                <a:lnTo>
                  <a:pt x="1656116" y="830128"/>
                </a:lnTo>
                <a:lnTo>
                  <a:pt x="0" y="83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76182" flipH="1">
            <a:off x="5603449" y="2334674"/>
            <a:ext cx="1717460" cy="860877"/>
          </a:xfrm>
          <a:custGeom>
            <a:avLst/>
            <a:gdLst/>
            <a:ahLst/>
            <a:cxnLst/>
            <a:rect l="l" t="t" r="r" b="b"/>
            <a:pathLst>
              <a:path w="1717460" h="860877">
                <a:moveTo>
                  <a:pt x="1717460" y="0"/>
                </a:moveTo>
                <a:lnTo>
                  <a:pt x="0" y="0"/>
                </a:lnTo>
                <a:lnTo>
                  <a:pt x="0" y="860877"/>
                </a:lnTo>
                <a:lnTo>
                  <a:pt x="1717460" y="860877"/>
                </a:lnTo>
                <a:lnTo>
                  <a:pt x="17174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880351" flipH="1">
            <a:off x="4331566" y="4363637"/>
            <a:ext cx="1866783" cy="935725"/>
          </a:xfrm>
          <a:custGeom>
            <a:avLst/>
            <a:gdLst/>
            <a:ahLst/>
            <a:cxnLst/>
            <a:rect l="l" t="t" r="r" b="b"/>
            <a:pathLst>
              <a:path w="1866783" h="935725">
                <a:moveTo>
                  <a:pt x="1866784" y="0"/>
                </a:moveTo>
                <a:lnTo>
                  <a:pt x="0" y="0"/>
                </a:lnTo>
                <a:lnTo>
                  <a:pt x="0" y="935725"/>
                </a:lnTo>
                <a:lnTo>
                  <a:pt x="1866784" y="935725"/>
                </a:lnTo>
                <a:lnTo>
                  <a:pt x="1866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830463" flipH="1">
            <a:off x="4845524" y="6350492"/>
            <a:ext cx="1939855" cy="972352"/>
          </a:xfrm>
          <a:custGeom>
            <a:avLst/>
            <a:gdLst/>
            <a:ahLst/>
            <a:cxnLst/>
            <a:rect l="l" t="t" r="r" b="b"/>
            <a:pathLst>
              <a:path w="1939855" h="972352">
                <a:moveTo>
                  <a:pt x="1939855" y="0"/>
                </a:moveTo>
                <a:lnTo>
                  <a:pt x="0" y="0"/>
                </a:lnTo>
                <a:lnTo>
                  <a:pt x="0" y="972353"/>
                </a:lnTo>
                <a:lnTo>
                  <a:pt x="1939855" y="972353"/>
                </a:lnTo>
                <a:lnTo>
                  <a:pt x="193985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281033" y="3656862"/>
            <a:ext cx="3167238" cy="3268257"/>
          </a:xfrm>
          <a:custGeom>
            <a:avLst/>
            <a:gdLst/>
            <a:ahLst/>
            <a:cxnLst/>
            <a:rect l="l" t="t" r="r" b="b"/>
            <a:pathLst>
              <a:path w="3167238" h="3268257">
                <a:moveTo>
                  <a:pt x="0" y="0"/>
                </a:moveTo>
                <a:lnTo>
                  <a:pt x="3167238" y="0"/>
                </a:lnTo>
                <a:lnTo>
                  <a:pt x="3167238" y="3268257"/>
                </a:lnTo>
                <a:lnTo>
                  <a:pt x="0" y="32682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805404" y="8210036"/>
            <a:ext cx="396583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7"/>
              </a:lnSpc>
              <a:spcBef>
                <a:spcPct val="0"/>
              </a:spcBef>
            </a:pPr>
            <a:r>
              <a:rPr lang="en-US" sz="5006" spc="55" dirty="0">
                <a:solidFill>
                  <a:srgbClr val="2B485F"/>
                </a:solidFill>
                <a:latin typeface="Noto Serif"/>
              </a:rPr>
              <a:t>ĐỀ TÀI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70672" y="6836669"/>
            <a:ext cx="2315568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7"/>
              </a:lnSpc>
              <a:spcBef>
                <a:spcPct val="0"/>
              </a:spcBef>
            </a:pPr>
            <a:r>
              <a:rPr lang="en-US" sz="4206" b="1" dirty="0">
                <a:solidFill>
                  <a:srgbClr val="2B485F"/>
                </a:solidFill>
                <a:latin typeface="Noto Serif Italics"/>
              </a:rPr>
              <a:t>TRIỂN KHAI</a:t>
            </a:r>
          </a:p>
        </p:txBody>
      </p:sp>
      <p:sp>
        <p:nvSpPr>
          <p:cNvPr id="19" name="Freeform 19"/>
          <p:cNvSpPr/>
          <p:nvPr/>
        </p:nvSpPr>
        <p:spPr>
          <a:xfrm rot="441940">
            <a:off x="11528115" y="4388292"/>
            <a:ext cx="1866783" cy="935725"/>
          </a:xfrm>
          <a:custGeom>
            <a:avLst/>
            <a:gdLst/>
            <a:ahLst/>
            <a:cxnLst/>
            <a:rect l="l" t="t" r="r" b="b"/>
            <a:pathLst>
              <a:path w="1866783" h="935725">
                <a:moveTo>
                  <a:pt x="0" y="0"/>
                </a:moveTo>
                <a:lnTo>
                  <a:pt x="1866784" y="0"/>
                </a:lnTo>
                <a:lnTo>
                  <a:pt x="1866784" y="935725"/>
                </a:lnTo>
                <a:lnTo>
                  <a:pt x="0" y="9357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2061220" y="1984802"/>
            <a:ext cx="3456027" cy="1182541"/>
            <a:chOff x="0" y="0"/>
            <a:chExt cx="4608036" cy="1576722"/>
          </a:xfrm>
        </p:grpSpPr>
        <p:sp>
          <p:nvSpPr>
            <p:cNvPr id="21" name="Freeform 21"/>
            <p:cNvSpPr/>
            <p:nvPr/>
          </p:nvSpPr>
          <p:spPr>
            <a:xfrm>
              <a:off x="738698" y="1361499"/>
              <a:ext cx="3177371" cy="215223"/>
            </a:xfrm>
            <a:custGeom>
              <a:avLst/>
              <a:gdLst/>
              <a:ahLst/>
              <a:cxnLst/>
              <a:rect l="l" t="t" r="r" b="b"/>
              <a:pathLst>
                <a:path w="3177371" h="215223">
                  <a:moveTo>
                    <a:pt x="0" y="0"/>
                  </a:moveTo>
                  <a:lnTo>
                    <a:pt x="3177371" y="0"/>
                  </a:lnTo>
                  <a:lnTo>
                    <a:pt x="3177371" y="215223"/>
                  </a:lnTo>
                  <a:lnTo>
                    <a:pt x="0" y="2152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0" y="704752"/>
              <a:ext cx="4608036" cy="549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12"/>
                </a:lnSpc>
              </a:pPr>
              <a:r>
                <a:rPr lang="en-US" sz="3131" dirty="0" err="1">
                  <a:solidFill>
                    <a:srgbClr val="2B485F"/>
                  </a:solidFill>
                  <a:latin typeface="Noto Serif Italics"/>
                </a:rPr>
                <a:t>Mô</a:t>
              </a:r>
              <a:r>
                <a:rPr lang="en-US" sz="3131" dirty="0">
                  <a:solidFill>
                    <a:srgbClr val="2B485F"/>
                  </a:solidFill>
                  <a:latin typeface="Noto Serif Italics"/>
                </a:rPr>
                <a:t> </a:t>
              </a:r>
              <a:r>
                <a:rPr lang="en-US" sz="3131" dirty="0" err="1">
                  <a:solidFill>
                    <a:srgbClr val="2B485F"/>
                  </a:solidFill>
                  <a:latin typeface="Noto Serif Italics"/>
                </a:rPr>
                <a:t>tả</a:t>
              </a:r>
              <a:r>
                <a:rPr lang="en-US" sz="3131" dirty="0">
                  <a:solidFill>
                    <a:srgbClr val="2B485F"/>
                  </a:solidFill>
                  <a:latin typeface="Noto Serif Italics"/>
                </a:rPr>
                <a:t> </a:t>
              </a:r>
              <a:r>
                <a:rPr lang="en-US" sz="3131" dirty="0" err="1">
                  <a:solidFill>
                    <a:srgbClr val="2B485F"/>
                  </a:solidFill>
                  <a:latin typeface="Noto Serif Italics"/>
                </a:rPr>
                <a:t>bài</a:t>
              </a:r>
              <a:r>
                <a:rPr lang="en-US" sz="3131" dirty="0">
                  <a:solidFill>
                    <a:srgbClr val="2B485F"/>
                  </a:solidFill>
                  <a:latin typeface="Noto Serif Italics"/>
                </a:rPr>
                <a:t> </a:t>
              </a:r>
              <a:r>
                <a:rPr lang="en-US" sz="3131" dirty="0" err="1">
                  <a:solidFill>
                    <a:srgbClr val="2B485F"/>
                  </a:solidFill>
                  <a:latin typeface="Noto Serif Italics"/>
                </a:rPr>
                <a:t>toán</a:t>
              </a:r>
              <a:r>
                <a:rPr lang="en-US" sz="3131" dirty="0">
                  <a:solidFill>
                    <a:srgbClr val="2B485F"/>
                  </a:solidFill>
                  <a:latin typeface="Noto Serif Italics"/>
                </a:rPr>
                <a:t> </a:t>
              </a:r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1833203" y="0"/>
              <a:ext cx="998702" cy="642168"/>
              <a:chOff x="0" y="0"/>
              <a:chExt cx="688853" cy="44293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88853" cy="442935"/>
              </a:xfrm>
              <a:custGeom>
                <a:avLst/>
                <a:gdLst/>
                <a:ahLst/>
                <a:cxnLst/>
                <a:rect l="l" t="t" r="r" b="b"/>
                <a:pathLst>
                  <a:path w="688853" h="442935">
                    <a:moveTo>
                      <a:pt x="485653" y="0"/>
                    </a:moveTo>
                    <a:cubicBezTo>
                      <a:pt x="597878" y="0"/>
                      <a:pt x="688853" y="99154"/>
                      <a:pt x="688853" y="221467"/>
                    </a:cubicBezTo>
                    <a:cubicBezTo>
                      <a:pt x="688853" y="343780"/>
                      <a:pt x="597878" y="442935"/>
                      <a:pt x="485653" y="442935"/>
                    </a:cubicBezTo>
                    <a:lnTo>
                      <a:pt x="203200" y="442935"/>
                    </a:lnTo>
                    <a:cubicBezTo>
                      <a:pt x="90976" y="442935"/>
                      <a:pt x="0" y="343780"/>
                      <a:pt x="0" y="221467"/>
                    </a:cubicBezTo>
                    <a:cubicBezTo>
                      <a:pt x="0" y="9915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BE50AF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57150"/>
                <a:ext cx="688853" cy="500085"/>
              </a:xfrm>
              <a:prstGeom prst="rect">
                <a:avLst/>
              </a:prstGeom>
            </p:spPr>
            <p:txBody>
              <a:bodyPr lIns="37184" tIns="37184" rIns="37184" bIns="37184" rtlCol="0" anchor="ctr"/>
              <a:lstStyle/>
              <a:p>
                <a:pPr algn="ctr">
                  <a:lnSpc>
                    <a:spcPts val="311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897510" y="121127"/>
              <a:ext cx="813016" cy="444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8"/>
                </a:lnSpc>
              </a:pPr>
              <a:r>
                <a:rPr lang="en-US" sz="2578" spc="167" dirty="0">
                  <a:solidFill>
                    <a:srgbClr val="000000"/>
                  </a:solidFill>
                  <a:latin typeface="Noto Serif"/>
                </a:rPr>
                <a:t>3.1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33789" y="4313677"/>
            <a:ext cx="3376003" cy="1659647"/>
            <a:chOff x="0" y="0"/>
            <a:chExt cx="4501337" cy="2212863"/>
          </a:xfrm>
        </p:grpSpPr>
        <p:sp>
          <p:nvSpPr>
            <p:cNvPr id="28" name="TextBox 28"/>
            <p:cNvSpPr txBox="1"/>
            <p:nvPr/>
          </p:nvSpPr>
          <p:spPr>
            <a:xfrm>
              <a:off x="0" y="704870"/>
              <a:ext cx="4501337" cy="1032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10"/>
                </a:lnSpc>
              </a:pPr>
              <a:r>
                <a:rPr lang="en-US" sz="3129">
                  <a:solidFill>
                    <a:srgbClr val="2B485F"/>
                  </a:solidFill>
                  <a:latin typeface="Noto Serif Italics"/>
                </a:rPr>
                <a:t>Vẽ sơ đồ vật lý và đi dây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876100" y="1997640"/>
              <a:ext cx="3177371" cy="215223"/>
            </a:xfrm>
            <a:custGeom>
              <a:avLst/>
              <a:gdLst/>
              <a:ahLst/>
              <a:cxnLst/>
              <a:rect l="l" t="t" r="r" b="b"/>
              <a:pathLst>
                <a:path w="3177371" h="215223">
                  <a:moveTo>
                    <a:pt x="0" y="0"/>
                  </a:moveTo>
                  <a:lnTo>
                    <a:pt x="3177371" y="0"/>
                  </a:lnTo>
                  <a:lnTo>
                    <a:pt x="3177371" y="215223"/>
                  </a:lnTo>
                  <a:lnTo>
                    <a:pt x="0" y="2152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0" name="Group 30"/>
            <p:cNvGrpSpPr/>
            <p:nvPr/>
          </p:nvGrpSpPr>
          <p:grpSpPr>
            <a:xfrm>
              <a:off x="1908780" y="0"/>
              <a:ext cx="998702" cy="642168"/>
              <a:chOff x="0" y="0"/>
              <a:chExt cx="688853" cy="44293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88853" cy="442935"/>
              </a:xfrm>
              <a:custGeom>
                <a:avLst/>
                <a:gdLst/>
                <a:ahLst/>
                <a:cxnLst/>
                <a:rect l="l" t="t" r="r" b="b"/>
                <a:pathLst>
                  <a:path w="688853" h="442935">
                    <a:moveTo>
                      <a:pt x="485653" y="0"/>
                    </a:moveTo>
                    <a:cubicBezTo>
                      <a:pt x="597878" y="0"/>
                      <a:pt x="688853" y="99154"/>
                      <a:pt x="688853" y="221467"/>
                    </a:cubicBezTo>
                    <a:cubicBezTo>
                      <a:pt x="688853" y="343780"/>
                      <a:pt x="597878" y="442935"/>
                      <a:pt x="485653" y="442935"/>
                    </a:cubicBezTo>
                    <a:lnTo>
                      <a:pt x="203200" y="442935"/>
                    </a:lnTo>
                    <a:cubicBezTo>
                      <a:pt x="90976" y="442935"/>
                      <a:pt x="0" y="343780"/>
                      <a:pt x="0" y="221467"/>
                    </a:cubicBezTo>
                    <a:cubicBezTo>
                      <a:pt x="0" y="9915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BE50AF"/>
                </a:solidFill>
                <a:prstDash val="solid"/>
                <a:miter/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57150"/>
                <a:ext cx="688853" cy="500085"/>
              </a:xfrm>
              <a:prstGeom prst="rect">
                <a:avLst/>
              </a:prstGeom>
            </p:spPr>
            <p:txBody>
              <a:bodyPr lIns="37184" tIns="37184" rIns="37184" bIns="37184" rtlCol="0" anchor="ctr"/>
              <a:lstStyle/>
              <a:p>
                <a:pPr algn="ctr">
                  <a:lnSpc>
                    <a:spcPts val="3119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1973087" y="121127"/>
              <a:ext cx="813016" cy="444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8"/>
                </a:lnSpc>
              </a:pPr>
              <a:r>
                <a:rPr lang="en-US" sz="2578" spc="167">
                  <a:solidFill>
                    <a:srgbClr val="000000"/>
                  </a:solidFill>
                  <a:latin typeface="Noto Serif"/>
                </a:rPr>
                <a:t>3.2</a:t>
              </a:r>
            </a:p>
          </p:txBody>
        </p:sp>
      </p:grpSp>
      <p:grpSp>
        <p:nvGrpSpPr>
          <p:cNvPr id="64" name="Nhóm 63">
            <a:extLst>
              <a:ext uri="{FF2B5EF4-FFF2-40B4-BE49-F238E27FC236}">
                <a16:creationId xmlns:a16="http://schemas.microsoft.com/office/drawing/2014/main" id="{8C24918D-C241-5EC0-94C6-4895F4112B70}"/>
              </a:ext>
            </a:extLst>
          </p:cNvPr>
          <p:cNvGrpSpPr/>
          <p:nvPr/>
        </p:nvGrpSpPr>
        <p:grpSpPr>
          <a:xfrm>
            <a:off x="1356172" y="6654997"/>
            <a:ext cx="3401208" cy="1252269"/>
            <a:chOff x="1356172" y="6654997"/>
            <a:chExt cx="3401208" cy="1252269"/>
          </a:xfrm>
        </p:grpSpPr>
        <p:sp>
          <p:nvSpPr>
            <p:cNvPr id="34" name="Freeform 34"/>
            <p:cNvSpPr/>
            <p:nvPr/>
          </p:nvSpPr>
          <p:spPr>
            <a:xfrm>
              <a:off x="1717143" y="7745849"/>
              <a:ext cx="2383028" cy="161417"/>
            </a:xfrm>
            <a:custGeom>
              <a:avLst/>
              <a:gdLst/>
              <a:ahLst/>
              <a:cxnLst/>
              <a:rect l="l" t="t" r="r" b="b"/>
              <a:pathLst>
                <a:path w="2383028" h="161417">
                  <a:moveTo>
                    <a:pt x="0" y="0"/>
                  </a:moveTo>
                  <a:lnTo>
                    <a:pt x="2383028" y="0"/>
                  </a:lnTo>
                  <a:lnTo>
                    <a:pt x="2383028" y="161417"/>
                  </a:lnTo>
                  <a:lnTo>
                    <a:pt x="0" y="161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TextBox 35"/>
            <p:cNvSpPr txBox="1"/>
            <p:nvPr/>
          </p:nvSpPr>
          <p:spPr>
            <a:xfrm>
              <a:off x="1356172" y="7302475"/>
              <a:ext cx="3401208" cy="393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10"/>
                </a:lnSpc>
              </a:pPr>
              <a:r>
                <a:rPr lang="en-US" sz="3129" dirty="0" err="1">
                  <a:solidFill>
                    <a:srgbClr val="2B485F"/>
                  </a:solidFill>
                  <a:latin typeface="Noto Serif Italics"/>
                </a:rPr>
                <a:t>Mô</a:t>
              </a:r>
              <a:r>
                <a:rPr lang="en-US" sz="3129" dirty="0">
                  <a:solidFill>
                    <a:srgbClr val="2B485F"/>
                  </a:solidFill>
                  <a:latin typeface="Noto Serif Italics"/>
                </a:rPr>
                <a:t> </a:t>
              </a:r>
              <a:r>
                <a:rPr lang="en-US" sz="3129" dirty="0" err="1">
                  <a:solidFill>
                    <a:srgbClr val="2B485F"/>
                  </a:solidFill>
                  <a:latin typeface="Noto Serif Italics"/>
                </a:rPr>
                <a:t>tả</a:t>
              </a:r>
              <a:r>
                <a:rPr lang="en-US" sz="3129" dirty="0">
                  <a:solidFill>
                    <a:srgbClr val="2B485F"/>
                  </a:solidFill>
                  <a:latin typeface="Noto Serif Italics"/>
                </a:rPr>
                <a:t> </a:t>
              </a:r>
              <a:r>
                <a:rPr lang="en-US" sz="3129" dirty="0" err="1">
                  <a:solidFill>
                    <a:srgbClr val="2B485F"/>
                  </a:solidFill>
                  <a:latin typeface="Noto Serif Italics"/>
                </a:rPr>
                <a:t>thiết</a:t>
              </a:r>
              <a:r>
                <a:rPr lang="en-US" sz="3129" dirty="0">
                  <a:solidFill>
                    <a:srgbClr val="2B485F"/>
                  </a:solidFill>
                  <a:latin typeface="Noto Serif Italics"/>
                </a:rPr>
                <a:t> </a:t>
              </a:r>
              <a:r>
                <a:rPr lang="en-US" sz="3129" dirty="0" err="1">
                  <a:solidFill>
                    <a:srgbClr val="2B485F"/>
                  </a:solidFill>
                  <a:latin typeface="Noto Serif Italics"/>
                </a:rPr>
                <a:t>bị</a:t>
              </a:r>
              <a:endParaRPr lang="en-US" sz="3129" dirty="0">
                <a:solidFill>
                  <a:srgbClr val="2B485F"/>
                </a:solidFill>
                <a:latin typeface="Noto Serif Italics"/>
              </a:endParaRP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2449062" y="6654997"/>
              <a:ext cx="749026" cy="481626"/>
              <a:chOff x="0" y="0"/>
              <a:chExt cx="998702" cy="642168"/>
            </a:xfrm>
          </p:grpSpPr>
          <p:grpSp>
            <p:nvGrpSpPr>
              <p:cNvPr id="37" name="Group 37"/>
              <p:cNvGrpSpPr/>
              <p:nvPr/>
            </p:nvGrpSpPr>
            <p:grpSpPr>
              <a:xfrm>
                <a:off x="0" y="0"/>
                <a:ext cx="998702" cy="642168"/>
                <a:chOff x="0" y="0"/>
                <a:chExt cx="688853" cy="442935"/>
              </a:xfrm>
            </p:grpSpPr>
            <p:sp>
              <p:nvSpPr>
                <p:cNvPr id="38" name="Freeform 38"/>
                <p:cNvSpPr/>
                <p:nvPr/>
              </p:nvSpPr>
              <p:spPr>
                <a:xfrm>
                  <a:off x="0" y="0"/>
                  <a:ext cx="688853" cy="442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853" h="442935">
                      <a:moveTo>
                        <a:pt x="485653" y="0"/>
                      </a:moveTo>
                      <a:cubicBezTo>
                        <a:pt x="597878" y="0"/>
                        <a:pt x="688853" y="99154"/>
                        <a:pt x="688853" y="221467"/>
                      </a:cubicBezTo>
                      <a:cubicBezTo>
                        <a:pt x="688853" y="343780"/>
                        <a:pt x="597878" y="442935"/>
                        <a:pt x="485653" y="442935"/>
                      </a:cubicBezTo>
                      <a:lnTo>
                        <a:pt x="203200" y="442935"/>
                      </a:lnTo>
                      <a:cubicBezTo>
                        <a:pt x="90976" y="442935"/>
                        <a:pt x="0" y="343780"/>
                        <a:pt x="0" y="221467"/>
                      </a:cubicBezTo>
                      <a:cubicBezTo>
                        <a:pt x="0" y="99154"/>
                        <a:pt x="90976" y="0"/>
                        <a:pt x="2032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0" cap="sq">
                  <a:solidFill>
                    <a:srgbClr val="BE50AF"/>
                  </a:solidFill>
                  <a:prstDash val="solid"/>
                  <a:miter/>
                </a:ln>
              </p:spPr>
            </p:sp>
            <p:sp>
              <p:nvSpPr>
                <p:cNvPr id="39" name="TextBox 39"/>
                <p:cNvSpPr txBox="1"/>
                <p:nvPr/>
              </p:nvSpPr>
              <p:spPr>
                <a:xfrm>
                  <a:off x="0" y="-57150"/>
                  <a:ext cx="688853" cy="500085"/>
                </a:xfrm>
                <a:prstGeom prst="rect">
                  <a:avLst/>
                </a:prstGeom>
              </p:spPr>
              <p:txBody>
                <a:bodyPr lIns="37184" tIns="37184" rIns="37184" bIns="37184" rtlCol="0" anchor="ctr"/>
                <a:lstStyle/>
                <a:p>
                  <a:pPr algn="ctr">
                    <a:lnSpc>
                      <a:spcPts val="3119"/>
                    </a:lnSpc>
                  </a:pPr>
                  <a:endParaRPr/>
                </a:p>
              </p:txBody>
            </p:sp>
          </p:grpSp>
          <p:sp>
            <p:nvSpPr>
              <p:cNvPr id="40" name="TextBox 40"/>
              <p:cNvSpPr txBox="1"/>
              <p:nvPr/>
            </p:nvSpPr>
            <p:spPr>
              <a:xfrm>
                <a:off x="64305" y="121127"/>
                <a:ext cx="813017" cy="42156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398"/>
                  </a:lnSpc>
                </a:pPr>
                <a:r>
                  <a:rPr lang="en-US" sz="2578" spc="167" dirty="0">
                    <a:solidFill>
                      <a:srgbClr val="000000"/>
                    </a:solidFill>
                    <a:latin typeface="Noto Serif"/>
                  </a:rPr>
                  <a:t>3.3</a:t>
                </a:r>
              </a:p>
            </p:txBody>
          </p:sp>
        </p:grpSp>
      </p:grpSp>
      <p:grpSp>
        <p:nvGrpSpPr>
          <p:cNvPr id="65" name="Nhóm 64">
            <a:extLst>
              <a:ext uri="{FF2B5EF4-FFF2-40B4-BE49-F238E27FC236}">
                <a16:creationId xmlns:a16="http://schemas.microsoft.com/office/drawing/2014/main" id="{4B07D9ED-61ED-345A-90B6-668A2082E367}"/>
              </a:ext>
            </a:extLst>
          </p:cNvPr>
          <p:cNvGrpSpPr/>
          <p:nvPr/>
        </p:nvGrpSpPr>
        <p:grpSpPr>
          <a:xfrm>
            <a:off x="11987624" y="1623218"/>
            <a:ext cx="3047425" cy="1303312"/>
            <a:chOff x="11987624" y="1623218"/>
            <a:chExt cx="3047425" cy="1303312"/>
          </a:xfrm>
        </p:grpSpPr>
        <p:sp>
          <p:nvSpPr>
            <p:cNvPr id="11" name="TextBox 11"/>
            <p:cNvSpPr txBox="1"/>
            <p:nvPr/>
          </p:nvSpPr>
          <p:spPr>
            <a:xfrm>
              <a:off x="11987624" y="2342969"/>
              <a:ext cx="3047425" cy="393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10"/>
                </a:lnSpc>
              </a:pPr>
              <a:r>
                <a:rPr lang="en-US" sz="3129">
                  <a:solidFill>
                    <a:srgbClr val="2B485F"/>
                  </a:solidFill>
                  <a:latin typeface="Noto Serif Italics"/>
                </a:rPr>
                <a:t>Mô tả kết nối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202062" y="2765113"/>
              <a:ext cx="2383028" cy="161417"/>
            </a:xfrm>
            <a:custGeom>
              <a:avLst/>
              <a:gdLst/>
              <a:ahLst/>
              <a:cxnLst/>
              <a:rect l="l" t="t" r="r" b="b"/>
              <a:pathLst>
                <a:path w="2383028" h="161417">
                  <a:moveTo>
                    <a:pt x="0" y="0"/>
                  </a:moveTo>
                  <a:lnTo>
                    <a:pt x="2383028" y="0"/>
                  </a:lnTo>
                  <a:lnTo>
                    <a:pt x="2383028" y="161417"/>
                  </a:lnTo>
                  <a:lnTo>
                    <a:pt x="0" y="161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1" name="Group 41"/>
            <p:cNvGrpSpPr/>
            <p:nvPr/>
          </p:nvGrpSpPr>
          <p:grpSpPr>
            <a:xfrm>
              <a:off x="13072664" y="1623218"/>
              <a:ext cx="749026" cy="481626"/>
              <a:chOff x="0" y="0"/>
              <a:chExt cx="998702" cy="642168"/>
            </a:xfrm>
          </p:grpSpPr>
          <p:grpSp>
            <p:nvGrpSpPr>
              <p:cNvPr id="42" name="Group 42"/>
              <p:cNvGrpSpPr/>
              <p:nvPr/>
            </p:nvGrpSpPr>
            <p:grpSpPr>
              <a:xfrm>
                <a:off x="0" y="0"/>
                <a:ext cx="998702" cy="642168"/>
                <a:chOff x="0" y="0"/>
                <a:chExt cx="688853" cy="442935"/>
              </a:xfrm>
            </p:grpSpPr>
            <p:sp>
              <p:nvSpPr>
                <p:cNvPr id="43" name="Freeform 43"/>
                <p:cNvSpPr/>
                <p:nvPr/>
              </p:nvSpPr>
              <p:spPr>
                <a:xfrm>
                  <a:off x="0" y="0"/>
                  <a:ext cx="688853" cy="442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853" h="442935">
                      <a:moveTo>
                        <a:pt x="485653" y="0"/>
                      </a:moveTo>
                      <a:cubicBezTo>
                        <a:pt x="597878" y="0"/>
                        <a:pt x="688853" y="99154"/>
                        <a:pt x="688853" y="221467"/>
                      </a:cubicBezTo>
                      <a:cubicBezTo>
                        <a:pt x="688853" y="343780"/>
                        <a:pt x="597878" y="442935"/>
                        <a:pt x="485653" y="442935"/>
                      </a:cubicBezTo>
                      <a:lnTo>
                        <a:pt x="203200" y="442935"/>
                      </a:lnTo>
                      <a:cubicBezTo>
                        <a:pt x="90976" y="442935"/>
                        <a:pt x="0" y="343780"/>
                        <a:pt x="0" y="221467"/>
                      </a:cubicBezTo>
                      <a:cubicBezTo>
                        <a:pt x="0" y="99154"/>
                        <a:pt x="90976" y="0"/>
                        <a:pt x="2032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0" cap="sq">
                  <a:solidFill>
                    <a:srgbClr val="BE50AF"/>
                  </a:solidFill>
                  <a:prstDash val="solid"/>
                  <a:miter/>
                </a:ln>
              </p:spPr>
            </p:sp>
            <p:sp>
              <p:nvSpPr>
                <p:cNvPr id="44" name="TextBox 44"/>
                <p:cNvSpPr txBox="1"/>
                <p:nvPr/>
              </p:nvSpPr>
              <p:spPr>
                <a:xfrm>
                  <a:off x="0" y="-57150"/>
                  <a:ext cx="688853" cy="500085"/>
                </a:xfrm>
                <a:prstGeom prst="rect">
                  <a:avLst/>
                </a:prstGeom>
              </p:spPr>
              <p:txBody>
                <a:bodyPr lIns="37184" tIns="37184" rIns="37184" bIns="37184" rtlCol="0" anchor="ctr"/>
                <a:lstStyle/>
                <a:p>
                  <a:pPr algn="ctr">
                    <a:lnSpc>
                      <a:spcPts val="3119"/>
                    </a:lnSpc>
                  </a:pPr>
                  <a:endParaRPr/>
                </a:p>
              </p:txBody>
            </p:sp>
          </p:grpSp>
          <p:sp>
            <p:nvSpPr>
              <p:cNvPr id="45" name="TextBox 45"/>
              <p:cNvSpPr txBox="1"/>
              <p:nvPr/>
            </p:nvSpPr>
            <p:spPr>
              <a:xfrm>
                <a:off x="64307" y="121127"/>
                <a:ext cx="813016" cy="44491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398"/>
                  </a:lnSpc>
                </a:pPr>
                <a:r>
                  <a:rPr lang="en-US" sz="2578" spc="167">
                    <a:solidFill>
                      <a:srgbClr val="000000"/>
                    </a:solidFill>
                    <a:latin typeface="Noto Serif"/>
                  </a:rPr>
                  <a:t>3.4</a:t>
                </a:r>
              </a:p>
            </p:txBody>
          </p:sp>
        </p:grpSp>
      </p:grpSp>
      <p:grpSp>
        <p:nvGrpSpPr>
          <p:cNvPr id="66" name="Nhóm 65">
            <a:extLst>
              <a:ext uri="{FF2B5EF4-FFF2-40B4-BE49-F238E27FC236}">
                <a16:creationId xmlns:a16="http://schemas.microsoft.com/office/drawing/2014/main" id="{B79B0307-D92E-D78E-C91A-76002ABA40F9}"/>
              </a:ext>
            </a:extLst>
          </p:cNvPr>
          <p:cNvGrpSpPr/>
          <p:nvPr/>
        </p:nvGrpSpPr>
        <p:grpSpPr>
          <a:xfrm>
            <a:off x="13323146" y="4162299"/>
            <a:ext cx="3047425" cy="1438937"/>
            <a:chOff x="13323146" y="4162299"/>
            <a:chExt cx="3047425" cy="1438937"/>
          </a:xfrm>
        </p:grpSpPr>
        <p:sp>
          <p:nvSpPr>
            <p:cNvPr id="12" name="TextBox 12"/>
            <p:cNvSpPr txBox="1"/>
            <p:nvPr/>
          </p:nvSpPr>
          <p:spPr>
            <a:xfrm>
              <a:off x="13323146" y="4882050"/>
              <a:ext cx="3047425" cy="393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10"/>
                </a:lnSpc>
              </a:pPr>
              <a:r>
                <a:rPr lang="en-US" sz="3129" dirty="0" err="1">
                  <a:solidFill>
                    <a:srgbClr val="2B485F"/>
                  </a:solidFill>
                  <a:latin typeface="Noto Serif Italics"/>
                </a:rPr>
                <a:t>Sơ</a:t>
              </a:r>
              <a:r>
                <a:rPr lang="en-US" sz="3129" dirty="0">
                  <a:solidFill>
                    <a:srgbClr val="2B485F"/>
                  </a:solidFill>
                  <a:latin typeface="Noto Serif Italics"/>
                </a:rPr>
                <a:t> </a:t>
              </a:r>
              <a:r>
                <a:rPr lang="en-US" sz="3129" dirty="0" err="1">
                  <a:solidFill>
                    <a:srgbClr val="2B485F"/>
                  </a:solidFill>
                  <a:latin typeface="Noto Serif Italics"/>
                </a:rPr>
                <a:t>đồ</a:t>
              </a:r>
              <a:r>
                <a:rPr lang="en-US" sz="3129" dirty="0">
                  <a:solidFill>
                    <a:srgbClr val="2B485F"/>
                  </a:solidFill>
                  <a:latin typeface="Noto Serif Italics"/>
                </a:rPr>
                <a:t> logic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13623395" y="5439819"/>
              <a:ext cx="2383028" cy="161417"/>
            </a:xfrm>
            <a:custGeom>
              <a:avLst/>
              <a:gdLst/>
              <a:ahLst/>
              <a:cxnLst/>
              <a:rect l="l" t="t" r="r" b="b"/>
              <a:pathLst>
                <a:path w="2383028" h="161417">
                  <a:moveTo>
                    <a:pt x="0" y="0"/>
                  </a:moveTo>
                  <a:lnTo>
                    <a:pt x="2383028" y="0"/>
                  </a:lnTo>
                  <a:lnTo>
                    <a:pt x="2383028" y="161417"/>
                  </a:lnTo>
                  <a:lnTo>
                    <a:pt x="0" y="161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6" name="Group 46"/>
            <p:cNvGrpSpPr/>
            <p:nvPr/>
          </p:nvGrpSpPr>
          <p:grpSpPr>
            <a:xfrm>
              <a:off x="14472345" y="4162299"/>
              <a:ext cx="749026" cy="481626"/>
              <a:chOff x="0" y="0"/>
              <a:chExt cx="998702" cy="642168"/>
            </a:xfrm>
          </p:grpSpPr>
          <p:grpSp>
            <p:nvGrpSpPr>
              <p:cNvPr id="47" name="Group 47"/>
              <p:cNvGrpSpPr/>
              <p:nvPr/>
            </p:nvGrpSpPr>
            <p:grpSpPr>
              <a:xfrm>
                <a:off x="0" y="0"/>
                <a:ext cx="998702" cy="642168"/>
                <a:chOff x="0" y="0"/>
                <a:chExt cx="688853" cy="442935"/>
              </a:xfrm>
            </p:grpSpPr>
            <p:sp>
              <p:nvSpPr>
                <p:cNvPr id="48" name="Freeform 48"/>
                <p:cNvSpPr/>
                <p:nvPr/>
              </p:nvSpPr>
              <p:spPr>
                <a:xfrm>
                  <a:off x="0" y="0"/>
                  <a:ext cx="688853" cy="442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853" h="442935">
                      <a:moveTo>
                        <a:pt x="485653" y="0"/>
                      </a:moveTo>
                      <a:cubicBezTo>
                        <a:pt x="597878" y="0"/>
                        <a:pt x="688853" y="99154"/>
                        <a:pt x="688853" y="221467"/>
                      </a:cubicBezTo>
                      <a:cubicBezTo>
                        <a:pt x="688853" y="343780"/>
                        <a:pt x="597878" y="442935"/>
                        <a:pt x="485653" y="442935"/>
                      </a:cubicBezTo>
                      <a:lnTo>
                        <a:pt x="203200" y="442935"/>
                      </a:lnTo>
                      <a:cubicBezTo>
                        <a:pt x="90976" y="442935"/>
                        <a:pt x="0" y="343780"/>
                        <a:pt x="0" y="221467"/>
                      </a:cubicBezTo>
                      <a:cubicBezTo>
                        <a:pt x="0" y="99154"/>
                        <a:pt x="90976" y="0"/>
                        <a:pt x="2032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0" cap="sq">
                  <a:solidFill>
                    <a:srgbClr val="BE50AF"/>
                  </a:solidFill>
                  <a:prstDash val="solid"/>
                  <a:miter/>
                </a:ln>
              </p:spPr>
            </p:sp>
            <p:sp>
              <p:nvSpPr>
                <p:cNvPr id="49" name="TextBox 49"/>
                <p:cNvSpPr txBox="1"/>
                <p:nvPr/>
              </p:nvSpPr>
              <p:spPr>
                <a:xfrm>
                  <a:off x="0" y="-57150"/>
                  <a:ext cx="688853" cy="500085"/>
                </a:xfrm>
                <a:prstGeom prst="rect">
                  <a:avLst/>
                </a:prstGeom>
              </p:spPr>
              <p:txBody>
                <a:bodyPr lIns="37184" tIns="37184" rIns="37184" bIns="37184" rtlCol="0" anchor="ctr"/>
                <a:lstStyle/>
                <a:p>
                  <a:pPr algn="ctr">
                    <a:lnSpc>
                      <a:spcPts val="3119"/>
                    </a:lnSpc>
                  </a:pPr>
                  <a:endParaRPr/>
                </a:p>
              </p:txBody>
            </p:sp>
          </p:grpSp>
          <p:sp>
            <p:nvSpPr>
              <p:cNvPr id="50" name="TextBox 50"/>
              <p:cNvSpPr txBox="1"/>
              <p:nvPr/>
            </p:nvSpPr>
            <p:spPr>
              <a:xfrm>
                <a:off x="64307" y="121127"/>
                <a:ext cx="813016" cy="44491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398"/>
                  </a:lnSpc>
                </a:pPr>
                <a:r>
                  <a:rPr lang="en-US" sz="2578" spc="167">
                    <a:solidFill>
                      <a:srgbClr val="000000"/>
                    </a:solidFill>
                    <a:latin typeface="Noto Serif"/>
                  </a:rPr>
                  <a:t>3.5</a:t>
                </a:r>
              </a:p>
            </p:txBody>
          </p:sp>
        </p:grpSp>
      </p:grpSp>
      <p:grpSp>
        <p:nvGrpSpPr>
          <p:cNvPr id="67" name="Nhóm 66">
            <a:extLst>
              <a:ext uri="{FF2B5EF4-FFF2-40B4-BE49-F238E27FC236}">
                <a16:creationId xmlns:a16="http://schemas.microsoft.com/office/drawing/2014/main" id="{3F4AECD0-9888-87EA-8DE2-BBA831C81C89}"/>
              </a:ext>
            </a:extLst>
          </p:cNvPr>
          <p:cNvGrpSpPr/>
          <p:nvPr/>
        </p:nvGrpSpPr>
        <p:grpSpPr>
          <a:xfrm>
            <a:off x="11941128" y="6985462"/>
            <a:ext cx="4065296" cy="1345471"/>
            <a:chOff x="11941128" y="6985462"/>
            <a:chExt cx="4065296" cy="1345471"/>
          </a:xfrm>
        </p:grpSpPr>
        <p:sp>
          <p:nvSpPr>
            <p:cNvPr id="10" name="Freeform 10"/>
            <p:cNvSpPr/>
            <p:nvPr/>
          </p:nvSpPr>
          <p:spPr>
            <a:xfrm>
              <a:off x="12838343" y="8169516"/>
              <a:ext cx="2383028" cy="161417"/>
            </a:xfrm>
            <a:custGeom>
              <a:avLst/>
              <a:gdLst/>
              <a:ahLst/>
              <a:cxnLst/>
              <a:rect l="l" t="t" r="r" b="b"/>
              <a:pathLst>
                <a:path w="2383028" h="161417">
                  <a:moveTo>
                    <a:pt x="0" y="0"/>
                  </a:moveTo>
                  <a:lnTo>
                    <a:pt x="2383028" y="0"/>
                  </a:lnTo>
                  <a:lnTo>
                    <a:pt x="2383028" y="161418"/>
                  </a:lnTo>
                  <a:lnTo>
                    <a:pt x="0" y="161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11941128" y="7668119"/>
              <a:ext cx="4065296" cy="393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10"/>
                </a:lnSpc>
              </a:pPr>
              <a:r>
                <a:rPr lang="en-US" sz="3129" dirty="0" err="1">
                  <a:solidFill>
                    <a:srgbClr val="2B485F"/>
                  </a:solidFill>
                  <a:latin typeface="Noto Serif Italics"/>
                </a:rPr>
                <a:t>Dự</a:t>
              </a:r>
              <a:r>
                <a:rPr lang="en-US" sz="3129" dirty="0">
                  <a:solidFill>
                    <a:srgbClr val="2B485F"/>
                  </a:solidFill>
                  <a:latin typeface="Noto Serif Italics"/>
                </a:rPr>
                <a:t> </a:t>
              </a:r>
              <a:r>
                <a:rPr lang="en-US" sz="3129" dirty="0" err="1">
                  <a:solidFill>
                    <a:srgbClr val="2B485F"/>
                  </a:solidFill>
                  <a:latin typeface="Noto Serif Italics"/>
                </a:rPr>
                <a:t>trù</a:t>
              </a:r>
              <a:r>
                <a:rPr lang="en-US" sz="3129" dirty="0">
                  <a:solidFill>
                    <a:srgbClr val="2B485F"/>
                  </a:solidFill>
                  <a:latin typeface="Noto Serif Italics"/>
                </a:rPr>
                <a:t> </a:t>
              </a:r>
              <a:r>
                <a:rPr lang="en-US" sz="3129" dirty="0" err="1">
                  <a:solidFill>
                    <a:srgbClr val="2B485F"/>
                  </a:solidFill>
                  <a:latin typeface="Noto Serif Italics"/>
                </a:rPr>
                <a:t>kinh</a:t>
              </a:r>
              <a:r>
                <a:rPr lang="en-US" sz="3129" dirty="0">
                  <a:solidFill>
                    <a:srgbClr val="2B485F"/>
                  </a:solidFill>
                  <a:latin typeface="Noto Serif Italics"/>
                </a:rPr>
                <a:t> </a:t>
              </a:r>
              <a:r>
                <a:rPr lang="en-US" sz="3129" dirty="0" err="1">
                  <a:solidFill>
                    <a:srgbClr val="2B485F"/>
                  </a:solidFill>
                  <a:latin typeface="Noto Serif Italics"/>
                </a:rPr>
                <a:t>phí</a:t>
              </a:r>
              <a:endParaRPr lang="en-US" sz="3129" dirty="0">
                <a:solidFill>
                  <a:srgbClr val="2B485F"/>
                </a:solidFill>
                <a:latin typeface="Noto Serif Italics"/>
              </a:endParaRPr>
            </a:p>
          </p:txBody>
        </p:sp>
        <p:grpSp>
          <p:nvGrpSpPr>
            <p:cNvPr id="51" name="Group 51"/>
            <p:cNvGrpSpPr/>
            <p:nvPr/>
          </p:nvGrpSpPr>
          <p:grpSpPr>
            <a:xfrm>
              <a:off x="13748320" y="6985462"/>
              <a:ext cx="749026" cy="481626"/>
              <a:chOff x="0" y="0"/>
              <a:chExt cx="998702" cy="642168"/>
            </a:xfrm>
          </p:grpSpPr>
          <p:grpSp>
            <p:nvGrpSpPr>
              <p:cNvPr id="52" name="Group 52"/>
              <p:cNvGrpSpPr/>
              <p:nvPr/>
            </p:nvGrpSpPr>
            <p:grpSpPr>
              <a:xfrm>
                <a:off x="0" y="0"/>
                <a:ext cx="998702" cy="642168"/>
                <a:chOff x="0" y="0"/>
                <a:chExt cx="688853" cy="442935"/>
              </a:xfrm>
            </p:grpSpPr>
            <p:sp>
              <p:nvSpPr>
                <p:cNvPr id="53" name="Freeform 53"/>
                <p:cNvSpPr/>
                <p:nvPr/>
              </p:nvSpPr>
              <p:spPr>
                <a:xfrm>
                  <a:off x="0" y="0"/>
                  <a:ext cx="688853" cy="442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853" h="442935">
                      <a:moveTo>
                        <a:pt x="485653" y="0"/>
                      </a:moveTo>
                      <a:cubicBezTo>
                        <a:pt x="597878" y="0"/>
                        <a:pt x="688853" y="99154"/>
                        <a:pt x="688853" y="221467"/>
                      </a:cubicBezTo>
                      <a:cubicBezTo>
                        <a:pt x="688853" y="343780"/>
                        <a:pt x="597878" y="442935"/>
                        <a:pt x="485653" y="442935"/>
                      </a:cubicBezTo>
                      <a:lnTo>
                        <a:pt x="203200" y="442935"/>
                      </a:lnTo>
                      <a:cubicBezTo>
                        <a:pt x="90976" y="442935"/>
                        <a:pt x="0" y="343780"/>
                        <a:pt x="0" y="221467"/>
                      </a:cubicBezTo>
                      <a:cubicBezTo>
                        <a:pt x="0" y="99154"/>
                        <a:pt x="90976" y="0"/>
                        <a:pt x="2032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150" cap="sq">
                  <a:solidFill>
                    <a:srgbClr val="BE50AF"/>
                  </a:solidFill>
                  <a:prstDash val="solid"/>
                  <a:miter/>
                </a:ln>
              </p:spPr>
            </p:sp>
            <p:sp>
              <p:nvSpPr>
                <p:cNvPr id="54" name="TextBox 54"/>
                <p:cNvSpPr txBox="1"/>
                <p:nvPr/>
              </p:nvSpPr>
              <p:spPr>
                <a:xfrm>
                  <a:off x="0" y="-57150"/>
                  <a:ext cx="688853" cy="500085"/>
                </a:xfrm>
                <a:prstGeom prst="rect">
                  <a:avLst/>
                </a:prstGeom>
              </p:spPr>
              <p:txBody>
                <a:bodyPr lIns="37184" tIns="37184" rIns="37184" bIns="37184" rtlCol="0" anchor="ctr"/>
                <a:lstStyle/>
                <a:p>
                  <a:pPr algn="ctr">
                    <a:lnSpc>
                      <a:spcPts val="3119"/>
                    </a:lnSpc>
                  </a:pPr>
                  <a:endParaRPr/>
                </a:p>
              </p:txBody>
            </p:sp>
          </p:grpSp>
          <p:sp>
            <p:nvSpPr>
              <p:cNvPr id="55" name="TextBox 55"/>
              <p:cNvSpPr txBox="1"/>
              <p:nvPr/>
            </p:nvSpPr>
            <p:spPr>
              <a:xfrm>
                <a:off x="64307" y="121127"/>
                <a:ext cx="813016" cy="44491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398"/>
                  </a:lnSpc>
                </a:pPr>
                <a:r>
                  <a:rPr lang="en-US" sz="2578" spc="167" dirty="0">
                    <a:solidFill>
                      <a:srgbClr val="000000"/>
                    </a:solidFill>
                    <a:latin typeface="Noto Serif"/>
                  </a:rPr>
                  <a:t>3.6</a:t>
                </a:r>
              </a:p>
            </p:txBody>
          </p:sp>
        </p:grpSp>
      </p:grpSp>
      <p:grpSp>
        <p:nvGrpSpPr>
          <p:cNvPr id="56" name="Group 56"/>
          <p:cNvGrpSpPr/>
          <p:nvPr/>
        </p:nvGrpSpPr>
        <p:grpSpPr>
          <a:xfrm>
            <a:off x="5041831" y="352909"/>
            <a:ext cx="8012187" cy="986902"/>
            <a:chOff x="0" y="0"/>
            <a:chExt cx="10682917" cy="1315869"/>
          </a:xfrm>
        </p:grpSpPr>
        <p:grpSp>
          <p:nvGrpSpPr>
            <p:cNvPr id="57" name="Group 57"/>
            <p:cNvGrpSpPr/>
            <p:nvPr/>
          </p:nvGrpSpPr>
          <p:grpSpPr>
            <a:xfrm>
              <a:off x="0" y="0"/>
              <a:ext cx="10682917" cy="1315869"/>
              <a:chOff x="0" y="0"/>
              <a:chExt cx="2696051" cy="332086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2696051" cy="332086"/>
              </a:xfrm>
              <a:custGeom>
                <a:avLst/>
                <a:gdLst/>
                <a:ahLst/>
                <a:cxnLst/>
                <a:rect l="l" t="t" r="r" b="b"/>
                <a:pathLst>
                  <a:path w="2696051" h="332086">
                    <a:moveTo>
                      <a:pt x="49280" y="0"/>
                    </a:moveTo>
                    <a:lnTo>
                      <a:pt x="2646771" y="0"/>
                    </a:lnTo>
                    <a:cubicBezTo>
                      <a:pt x="2659841" y="0"/>
                      <a:pt x="2672375" y="5192"/>
                      <a:pt x="2681617" y="14434"/>
                    </a:cubicBezTo>
                    <a:cubicBezTo>
                      <a:pt x="2690859" y="23675"/>
                      <a:pt x="2696051" y="36210"/>
                      <a:pt x="2696051" y="49280"/>
                    </a:cubicBezTo>
                    <a:lnTo>
                      <a:pt x="2696051" y="282807"/>
                    </a:lnTo>
                    <a:cubicBezTo>
                      <a:pt x="2696051" y="295876"/>
                      <a:pt x="2690859" y="308411"/>
                      <a:pt x="2681617" y="317653"/>
                    </a:cubicBezTo>
                    <a:cubicBezTo>
                      <a:pt x="2672375" y="326894"/>
                      <a:pt x="2659841" y="332086"/>
                      <a:pt x="2646771" y="332086"/>
                    </a:cubicBezTo>
                    <a:lnTo>
                      <a:pt x="49280" y="332086"/>
                    </a:lnTo>
                    <a:cubicBezTo>
                      <a:pt x="36210" y="332086"/>
                      <a:pt x="23675" y="326894"/>
                      <a:pt x="14434" y="317653"/>
                    </a:cubicBezTo>
                    <a:cubicBezTo>
                      <a:pt x="5192" y="308411"/>
                      <a:pt x="0" y="295876"/>
                      <a:pt x="0" y="282807"/>
                    </a:cubicBezTo>
                    <a:lnTo>
                      <a:pt x="0" y="49280"/>
                    </a:lnTo>
                    <a:cubicBezTo>
                      <a:pt x="0" y="36210"/>
                      <a:pt x="5192" y="23675"/>
                      <a:pt x="14434" y="14434"/>
                    </a:cubicBezTo>
                    <a:cubicBezTo>
                      <a:pt x="23675" y="5192"/>
                      <a:pt x="36210" y="0"/>
                      <a:pt x="4928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solidFill>
                  <a:srgbClr val="90BEAB"/>
                </a:solidFill>
                <a:prstDash val="solid"/>
                <a:round/>
              </a:ln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0" y="-38100"/>
                <a:ext cx="2696051" cy="3701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0" name="TextBox 60"/>
            <p:cNvSpPr txBox="1"/>
            <p:nvPr/>
          </p:nvSpPr>
          <p:spPr>
            <a:xfrm>
              <a:off x="391273" y="82747"/>
              <a:ext cx="9953112" cy="1085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82"/>
                </a:lnSpc>
              </a:pPr>
              <a:r>
                <a:rPr lang="en-US" sz="4844" dirty="0">
                  <a:solidFill>
                    <a:srgbClr val="2B485F"/>
                  </a:solidFill>
                  <a:latin typeface="Noto Serif Bold"/>
                </a:rPr>
                <a:t>2.TRIỂN KHAI ĐỀ TÀI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1" grpId="0" animBg="1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5178" y="4127904"/>
            <a:ext cx="3122786" cy="3122786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3667964" y="5689297"/>
            <a:ext cx="1775980" cy="1561393"/>
          </a:xfrm>
          <a:prstGeom prst="line">
            <a:avLst/>
          </a:prstGeom>
          <a:ln w="66675" cap="flat">
            <a:solidFill>
              <a:srgbClr val="3B8067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Freeform 4"/>
          <p:cNvSpPr/>
          <p:nvPr/>
        </p:nvSpPr>
        <p:spPr>
          <a:xfrm>
            <a:off x="5443944" y="6660735"/>
            <a:ext cx="2320417" cy="1179909"/>
          </a:xfrm>
          <a:custGeom>
            <a:avLst/>
            <a:gdLst/>
            <a:ahLst/>
            <a:cxnLst/>
            <a:rect l="l" t="t" r="r" b="b"/>
            <a:pathLst>
              <a:path w="2320417" h="1179909">
                <a:moveTo>
                  <a:pt x="0" y="0"/>
                </a:moveTo>
                <a:lnTo>
                  <a:pt x="2320417" y="0"/>
                </a:lnTo>
                <a:lnTo>
                  <a:pt x="2320417" y="1179909"/>
                </a:lnTo>
                <a:lnTo>
                  <a:pt x="0" y="11799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31" r="-831"/>
            </a:stretch>
          </a:blipFill>
          <a:ln w="66675" cap="rnd">
            <a:solidFill>
              <a:srgbClr val="3B8067"/>
            </a:solidFill>
            <a:prstDash val="solid"/>
            <a:round/>
          </a:ln>
        </p:spPr>
      </p:sp>
      <p:sp>
        <p:nvSpPr>
          <p:cNvPr id="5" name="TextBox 5"/>
          <p:cNvSpPr txBox="1"/>
          <p:nvPr/>
        </p:nvSpPr>
        <p:spPr>
          <a:xfrm>
            <a:off x="5645112" y="6918902"/>
            <a:ext cx="1918081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2B485F"/>
                </a:solidFill>
                <a:latin typeface="Noto Serif Bold Italics"/>
              </a:rPr>
              <a:t>Yêu cầu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7788663" y="6989592"/>
            <a:ext cx="2621142" cy="360574"/>
          </a:xfrm>
          <a:prstGeom prst="line">
            <a:avLst/>
          </a:prstGeom>
          <a:ln w="66675" cap="flat">
            <a:solidFill>
              <a:srgbClr val="3B8067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AutoShape 7"/>
          <p:cNvSpPr/>
          <p:nvPr/>
        </p:nvSpPr>
        <p:spPr>
          <a:xfrm flipV="1">
            <a:off x="7764361" y="5933081"/>
            <a:ext cx="2557867" cy="1317608"/>
          </a:xfrm>
          <a:prstGeom prst="line">
            <a:avLst/>
          </a:prstGeom>
          <a:ln w="66675" cap="flat">
            <a:solidFill>
              <a:srgbClr val="3B8067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>
            <a:off x="7788663" y="7350166"/>
            <a:ext cx="2665169" cy="811453"/>
          </a:xfrm>
          <a:prstGeom prst="line">
            <a:avLst/>
          </a:prstGeom>
          <a:ln w="66675" cap="flat">
            <a:solidFill>
              <a:srgbClr val="3B8067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>
            <a:off x="7764361" y="7250689"/>
            <a:ext cx="2754248" cy="2103489"/>
          </a:xfrm>
          <a:prstGeom prst="line">
            <a:avLst/>
          </a:prstGeom>
          <a:ln w="66675" cap="flat">
            <a:solidFill>
              <a:srgbClr val="3B8067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" name="Group 10"/>
          <p:cNvGrpSpPr/>
          <p:nvPr/>
        </p:nvGrpSpPr>
        <p:grpSpPr>
          <a:xfrm>
            <a:off x="10322228" y="5537378"/>
            <a:ext cx="3931890" cy="791406"/>
            <a:chOff x="0" y="0"/>
            <a:chExt cx="5242520" cy="10552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42520" cy="1055207"/>
            </a:xfrm>
            <a:custGeom>
              <a:avLst/>
              <a:gdLst/>
              <a:ahLst/>
              <a:cxnLst/>
              <a:rect l="l" t="t" r="r" b="b"/>
              <a:pathLst>
                <a:path w="5242520" h="1055207">
                  <a:moveTo>
                    <a:pt x="0" y="0"/>
                  </a:moveTo>
                  <a:lnTo>
                    <a:pt x="5242520" y="0"/>
                  </a:lnTo>
                  <a:lnTo>
                    <a:pt x="5242520" y="1055207"/>
                  </a:lnTo>
                  <a:lnTo>
                    <a:pt x="0" y="1055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74249" b="-74249"/>
              </a:stretch>
            </a:blipFill>
            <a:ln w="47625" cap="rnd">
              <a:solidFill>
                <a:srgbClr val="3B8067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255049" y="309839"/>
              <a:ext cx="4732422" cy="587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714"/>
                </a:lnSpc>
              </a:pPr>
              <a:r>
                <a:rPr lang="en-US" sz="2653" dirty="0" err="1">
                  <a:solidFill>
                    <a:srgbClr val="2B485F"/>
                  </a:solidFill>
                  <a:latin typeface="Noto Serif Bold Italics"/>
                </a:rPr>
                <a:t>Hệ</a:t>
              </a:r>
              <a:r>
                <a:rPr lang="en-US" sz="2653" dirty="0">
                  <a:solidFill>
                    <a:srgbClr val="2B485F"/>
                  </a:solidFill>
                  <a:latin typeface="Noto Serif Bold Italics"/>
                </a:rPr>
                <a:t> </a:t>
              </a:r>
              <a:r>
                <a:rPr lang="en-US" sz="2653" dirty="0" err="1">
                  <a:solidFill>
                    <a:srgbClr val="2B485F"/>
                  </a:solidFill>
                  <a:latin typeface="Noto Serif Bold Italics"/>
                </a:rPr>
                <a:t>thống</a:t>
              </a:r>
              <a:r>
                <a:rPr lang="en-US" sz="2653" dirty="0">
                  <a:solidFill>
                    <a:srgbClr val="2B485F"/>
                  </a:solidFill>
                  <a:latin typeface="Noto Serif Bold Italics"/>
                </a:rPr>
                <a:t> </a:t>
              </a:r>
              <a:r>
                <a:rPr lang="en-US" sz="2653" dirty="0" err="1">
                  <a:solidFill>
                    <a:srgbClr val="2B485F"/>
                  </a:solidFill>
                  <a:latin typeface="Noto Serif Bold Italics"/>
                </a:rPr>
                <a:t>máy</a:t>
              </a:r>
              <a:r>
                <a:rPr lang="en-US" sz="2653" dirty="0">
                  <a:solidFill>
                    <a:srgbClr val="2B485F"/>
                  </a:solidFill>
                  <a:latin typeface="Noto Serif Bold Italics"/>
                </a:rPr>
                <a:t> </a:t>
              </a:r>
              <a:r>
                <a:rPr lang="en-US" sz="2653" dirty="0" err="1">
                  <a:solidFill>
                    <a:srgbClr val="2B485F"/>
                  </a:solidFill>
                  <a:latin typeface="Noto Serif Bold Italics"/>
                </a:rPr>
                <a:t>chủ</a:t>
              </a:r>
              <a:endParaRPr lang="en-US" sz="2653" dirty="0">
                <a:solidFill>
                  <a:srgbClr val="2B485F"/>
                </a:solidFill>
                <a:latin typeface="Noto Serif Bold Italics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409805" y="6561399"/>
            <a:ext cx="3902857" cy="856386"/>
            <a:chOff x="0" y="0"/>
            <a:chExt cx="5203809" cy="11418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203809" cy="1141848"/>
            </a:xfrm>
            <a:custGeom>
              <a:avLst/>
              <a:gdLst/>
              <a:ahLst/>
              <a:cxnLst/>
              <a:rect l="l" t="t" r="r" b="b"/>
              <a:pathLst>
                <a:path w="5203809" h="1141848">
                  <a:moveTo>
                    <a:pt x="0" y="0"/>
                  </a:moveTo>
                  <a:lnTo>
                    <a:pt x="5203809" y="0"/>
                  </a:lnTo>
                  <a:lnTo>
                    <a:pt x="5203809" y="1141848"/>
                  </a:lnTo>
                  <a:lnTo>
                    <a:pt x="0" y="1141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63973" b="-63973"/>
              </a:stretch>
            </a:blipFill>
            <a:ln w="47625" cap="rnd">
              <a:solidFill>
                <a:srgbClr val="3B8067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253166" y="339972"/>
              <a:ext cx="4697477" cy="630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019"/>
                </a:lnSpc>
              </a:pPr>
              <a:r>
                <a:rPr lang="en-US" sz="2870">
                  <a:solidFill>
                    <a:srgbClr val="2B485F"/>
                  </a:solidFill>
                  <a:latin typeface="Noto Serif Bold Italics"/>
                </a:rPr>
                <a:t>Các phòng máy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453832" y="7655910"/>
            <a:ext cx="3814803" cy="1011417"/>
            <a:chOff x="0" y="0"/>
            <a:chExt cx="5086403" cy="134855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086403" cy="1348556"/>
            </a:xfrm>
            <a:custGeom>
              <a:avLst/>
              <a:gdLst/>
              <a:ahLst/>
              <a:cxnLst/>
              <a:rect l="l" t="t" r="r" b="b"/>
              <a:pathLst>
                <a:path w="5086403" h="1348556">
                  <a:moveTo>
                    <a:pt x="0" y="0"/>
                  </a:moveTo>
                  <a:lnTo>
                    <a:pt x="5086403" y="0"/>
                  </a:lnTo>
                  <a:lnTo>
                    <a:pt x="5086403" y="1348556"/>
                  </a:lnTo>
                  <a:lnTo>
                    <a:pt x="0" y="134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44326" b="-44326"/>
              </a:stretch>
            </a:blipFill>
            <a:ln w="47625" cap="rnd">
              <a:solidFill>
                <a:srgbClr val="3B8067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146651" y="396308"/>
              <a:ext cx="4636985" cy="531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54"/>
                </a:lnSpc>
              </a:pPr>
              <a:r>
                <a:rPr lang="en-US" sz="2467">
                  <a:solidFill>
                    <a:srgbClr val="2B485F"/>
                  </a:solidFill>
                  <a:latin typeface="Noto Serif Bold Italics"/>
                </a:rPr>
                <a:t>Mạng không dây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518608" y="8909468"/>
            <a:ext cx="3902857" cy="889421"/>
            <a:chOff x="0" y="0"/>
            <a:chExt cx="5203809" cy="118589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203809" cy="1185895"/>
            </a:xfrm>
            <a:custGeom>
              <a:avLst/>
              <a:gdLst/>
              <a:ahLst/>
              <a:cxnLst/>
              <a:rect l="l" t="t" r="r" b="b"/>
              <a:pathLst>
                <a:path w="5203809" h="1185895">
                  <a:moveTo>
                    <a:pt x="0" y="0"/>
                  </a:moveTo>
                  <a:lnTo>
                    <a:pt x="5203809" y="0"/>
                  </a:lnTo>
                  <a:lnTo>
                    <a:pt x="5203809" y="1185895"/>
                  </a:lnTo>
                  <a:lnTo>
                    <a:pt x="0" y="1185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59740" b="-59740"/>
              </a:stretch>
            </a:blipFill>
            <a:ln w="47625" cap="rnd">
              <a:solidFill>
                <a:srgbClr val="3B8067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253166" y="432089"/>
              <a:ext cx="4697477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2B485F"/>
                  </a:solidFill>
                  <a:latin typeface="Noto Serif Bold Italics"/>
                </a:rPr>
                <a:t>Kỹ thuật và thiết kế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>
            <a:off x="8324275" y="2711290"/>
            <a:ext cx="1417274" cy="46207"/>
          </a:xfrm>
          <a:prstGeom prst="line">
            <a:avLst/>
          </a:prstGeom>
          <a:ln w="66675" cap="flat">
            <a:solidFill>
              <a:srgbClr val="3B8067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Freeform 23"/>
          <p:cNvSpPr/>
          <p:nvPr/>
        </p:nvSpPr>
        <p:spPr>
          <a:xfrm>
            <a:off x="9741549" y="206215"/>
            <a:ext cx="5456976" cy="5102564"/>
          </a:xfrm>
          <a:custGeom>
            <a:avLst/>
            <a:gdLst/>
            <a:ahLst/>
            <a:cxnLst/>
            <a:rect l="l" t="t" r="r" b="b"/>
            <a:pathLst>
              <a:path w="5456976" h="5102564">
                <a:moveTo>
                  <a:pt x="0" y="0"/>
                </a:moveTo>
                <a:lnTo>
                  <a:pt x="5456975" y="0"/>
                </a:lnTo>
                <a:lnTo>
                  <a:pt x="5456975" y="5102563"/>
                </a:lnTo>
                <a:lnTo>
                  <a:pt x="0" y="51025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22" r="-922"/>
            </a:stretch>
          </a:blipFill>
          <a:ln w="66675" cap="sq">
            <a:solidFill>
              <a:srgbClr val="3B8067"/>
            </a:solidFill>
            <a:prstDash val="solid"/>
            <a:miter/>
          </a:ln>
        </p:spPr>
      </p:sp>
      <p:sp>
        <p:nvSpPr>
          <p:cNvPr id="24" name="TextBox 24"/>
          <p:cNvSpPr txBox="1"/>
          <p:nvPr/>
        </p:nvSpPr>
        <p:spPr>
          <a:xfrm>
            <a:off x="1223078" y="4868305"/>
            <a:ext cx="1766986" cy="1693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4"/>
              </a:lnSpc>
            </a:pPr>
            <a:r>
              <a:rPr lang="en-US" sz="3238" dirty="0">
                <a:solidFill>
                  <a:srgbClr val="2B485F"/>
                </a:solidFill>
                <a:latin typeface="Noto Serif Bold Italics"/>
              </a:rPr>
              <a:t>3.1 </a:t>
            </a:r>
            <a:r>
              <a:rPr lang="en-US" sz="3238" dirty="0" err="1">
                <a:solidFill>
                  <a:srgbClr val="2B485F"/>
                </a:solidFill>
                <a:latin typeface="Noto Serif Bold Italics"/>
              </a:rPr>
              <a:t>Mô</a:t>
            </a:r>
            <a:r>
              <a:rPr lang="en-US" sz="3238" dirty="0">
                <a:solidFill>
                  <a:srgbClr val="2B485F"/>
                </a:solidFill>
                <a:latin typeface="Noto Serif Bold Italics"/>
              </a:rPr>
              <a:t> </a:t>
            </a:r>
            <a:r>
              <a:rPr lang="en-US" sz="3238" dirty="0" err="1">
                <a:solidFill>
                  <a:srgbClr val="2B485F"/>
                </a:solidFill>
                <a:latin typeface="Noto Serif Bold Italics"/>
              </a:rPr>
              <a:t>tả</a:t>
            </a:r>
            <a:r>
              <a:rPr lang="en-US" sz="3238" dirty="0">
                <a:solidFill>
                  <a:srgbClr val="2B485F"/>
                </a:solidFill>
                <a:latin typeface="Noto Serif Bold Italics"/>
              </a:rPr>
              <a:t> </a:t>
            </a:r>
            <a:r>
              <a:rPr lang="en-US" sz="3238" dirty="0" err="1">
                <a:solidFill>
                  <a:srgbClr val="2B485F"/>
                </a:solidFill>
                <a:latin typeface="Noto Serif Bold Italics"/>
              </a:rPr>
              <a:t>bài</a:t>
            </a:r>
            <a:r>
              <a:rPr lang="en-US" sz="3238" dirty="0">
                <a:solidFill>
                  <a:srgbClr val="2B485F"/>
                </a:solidFill>
                <a:latin typeface="Noto Serif Bold Italics"/>
              </a:rPr>
              <a:t> </a:t>
            </a:r>
            <a:r>
              <a:rPr lang="en-US" sz="3238" dirty="0" err="1">
                <a:solidFill>
                  <a:srgbClr val="2B485F"/>
                </a:solidFill>
                <a:latin typeface="Noto Serif Bold Italics"/>
              </a:rPr>
              <a:t>toán</a:t>
            </a:r>
            <a:r>
              <a:rPr lang="en-US" sz="3238" dirty="0">
                <a:solidFill>
                  <a:srgbClr val="2B485F"/>
                </a:solidFill>
                <a:latin typeface="Noto Serif Bold Italics"/>
              </a:rPr>
              <a:t> </a:t>
            </a:r>
          </a:p>
        </p:txBody>
      </p:sp>
      <p:sp>
        <p:nvSpPr>
          <p:cNvPr id="25" name="AutoShape 25"/>
          <p:cNvSpPr/>
          <p:nvPr/>
        </p:nvSpPr>
        <p:spPr>
          <a:xfrm flipV="1">
            <a:off x="3667964" y="2570023"/>
            <a:ext cx="1891168" cy="3119274"/>
          </a:xfrm>
          <a:prstGeom prst="line">
            <a:avLst/>
          </a:prstGeom>
          <a:ln w="66675" cap="flat">
            <a:solidFill>
              <a:srgbClr val="3B8067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6" name="Freeform 26"/>
          <p:cNvSpPr/>
          <p:nvPr/>
        </p:nvSpPr>
        <p:spPr>
          <a:xfrm>
            <a:off x="5559132" y="2059116"/>
            <a:ext cx="2906547" cy="1453781"/>
          </a:xfrm>
          <a:custGeom>
            <a:avLst/>
            <a:gdLst/>
            <a:ahLst/>
            <a:cxnLst/>
            <a:rect l="l" t="t" r="r" b="b"/>
            <a:pathLst>
              <a:path w="2906547" h="1453781">
                <a:moveTo>
                  <a:pt x="0" y="0"/>
                </a:moveTo>
                <a:lnTo>
                  <a:pt x="2906546" y="0"/>
                </a:lnTo>
                <a:lnTo>
                  <a:pt x="2906546" y="1453780"/>
                </a:lnTo>
                <a:lnTo>
                  <a:pt x="0" y="1453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66675" cap="rnd">
            <a:solidFill>
              <a:srgbClr val="3B8067"/>
            </a:solidFill>
            <a:prstDash val="solid"/>
            <a:round/>
          </a:ln>
        </p:spPr>
      </p:sp>
      <p:sp>
        <p:nvSpPr>
          <p:cNvPr id="27" name="TextBox 27"/>
          <p:cNvSpPr txBox="1"/>
          <p:nvPr/>
        </p:nvSpPr>
        <p:spPr>
          <a:xfrm>
            <a:off x="5700536" y="2379502"/>
            <a:ext cx="2623739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2B485F"/>
                </a:solidFill>
                <a:latin typeface="Noto Serif Bold Italics"/>
              </a:rPr>
              <a:t>Tình huống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4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8902" y="594655"/>
            <a:ext cx="6774936" cy="868091"/>
            <a:chOff x="0" y="0"/>
            <a:chExt cx="9033247" cy="115745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033247" cy="1157455"/>
              <a:chOff x="0" y="0"/>
              <a:chExt cx="1740486" cy="22301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40486" cy="223013"/>
              </a:xfrm>
              <a:custGeom>
                <a:avLst/>
                <a:gdLst/>
                <a:ahLst/>
                <a:cxnLst/>
                <a:rect l="l" t="t" r="r" b="b"/>
                <a:pathLst>
                  <a:path w="1740486" h="223013">
                    <a:moveTo>
                      <a:pt x="41003" y="0"/>
                    </a:moveTo>
                    <a:lnTo>
                      <a:pt x="1699482" y="0"/>
                    </a:lnTo>
                    <a:cubicBezTo>
                      <a:pt x="1710357" y="0"/>
                      <a:pt x="1720786" y="4320"/>
                      <a:pt x="1728476" y="12010"/>
                    </a:cubicBezTo>
                    <a:cubicBezTo>
                      <a:pt x="1736166" y="19699"/>
                      <a:pt x="1740486" y="30129"/>
                      <a:pt x="1740486" y="41003"/>
                    </a:cubicBezTo>
                    <a:lnTo>
                      <a:pt x="1740486" y="182010"/>
                    </a:lnTo>
                    <a:cubicBezTo>
                      <a:pt x="1740486" y="192885"/>
                      <a:pt x="1736166" y="203314"/>
                      <a:pt x="1728476" y="211004"/>
                    </a:cubicBezTo>
                    <a:cubicBezTo>
                      <a:pt x="1720786" y="218693"/>
                      <a:pt x="1710357" y="223013"/>
                      <a:pt x="1699482" y="223013"/>
                    </a:cubicBezTo>
                    <a:lnTo>
                      <a:pt x="41003" y="223013"/>
                    </a:lnTo>
                    <a:cubicBezTo>
                      <a:pt x="18358" y="223013"/>
                      <a:pt x="0" y="204655"/>
                      <a:pt x="0" y="182010"/>
                    </a:cubicBezTo>
                    <a:lnTo>
                      <a:pt x="0" y="41003"/>
                    </a:lnTo>
                    <a:cubicBezTo>
                      <a:pt x="0" y="30129"/>
                      <a:pt x="4320" y="19699"/>
                      <a:pt x="12010" y="12010"/>
                    </a:cubicBezTo>
                    <a:cubicBezTo>
                      <a:pt x="19699" y="4320"/>
                      <a:pt x="30129" y="0"/>
                      <a:pt x="410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rnd">
                <a:solidFill>
                  <a:srgbClr val="4F826F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1740486" cy="2706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5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07691" y="328119"/>
              <a:ext cx="8217865" cy="586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9"/>
                </a:lnSpc>
              </a:pPr>
              <a:r>
                <a:rPr lang="en-US" sz="3321" dirty="0">
                  <a:solidFill>
                    <a:srgbClr val="2B485F"/>
                  </a:solidFill>
                  <a:latin typeface="Noto Serif Bold Italics"/>
                </a:rPr>
                <a:t>3.2 </a:t>
              </a:r>
              <a:r>
                <a:rPr lang="en-US" sz="3321" dirty="0" err="1">
                  <a:solidFill>
                    <a:srgbClr val="2B485F"/>
                  </a:solidFill>
                  <a:latin typeface="Noto Serif Bold Italics"/>
                </a:rPr>
                <a:t>Vẽ</a:t>
              </a:r>
              <a:r>
                <a:rPr lang="en-US" sz="3321" dirty="0">
                  <a:solidFill>
                    <a:srgbClr val="2B485F"/>
                  </a:solidFill>
                  <a:latin typeface="Noto Serif Bold Italics"/>
                </a:rPr>
                <a:t> </a:t>
              </a:r>
              <a:r>
                <a:rPr lang="en-US" sz="3321" dirty="0" err="1">
                  <a:solidFill>
                    <a:srgbClr val="2B485F"/>
                  </a:solidFill>
                  <a:latin typeface="Noto Serif Bold Italics"/>
                </a:rPr>
                <a:t>sơ</a:t>
              </a:r>
              <a:r>
                <a:rPr lang="en-US" sz="3321" dirty="0">
                  <a:solidFill>
                    <a:srgbClr val="2B485F"/>
                  </a:solidFill>
                  <a:latin typeface="Noto Serif Bold Italics"/>
                </a:rPr>
                <a:t> </a:t>
              </a:r>
              <a:r>
                <a:rPr lang="en-US" sz="3321" dirty="0" err="1">
                  <a:solidFill>
                    <a:srgbClr val="2B485F"/>
                  </a:solidFill>
                  <a:latin typeface="Noto Serif Bold Italics"/>
                </a:rPr>
                <a:t>đồ</a:t>
              </a:r>
              <a:r>
                <a:rPr lang="en-US" sz="3321" dirty="0">
                  <a:solidFill>
                    <a:srgbClr val="2B485F"/>
                  </a:solidFill>
                  <a:latin typeface="Noto Serif Bold Italics"/>
                </a:rPr>
                <a:t> </a:t>
              </a:r>
              <a:r>
                <a:rPr lang="en-US" sz="3321" dirty="0" err="1">
                  <a:solidFill>
                    <a:srgbClr val="2B485F"/>
                  </a:solidFill>
                  <a:latin typeface="Noto Serif Bold Italics"/>
                </a:rPr>
                <a:t>vật</a:t>
              </a:r>
              <a:r>
                <a:rPr lang="en-US" sz="3321" dirty="0">
                  <a:solidFill>
                    <a:srgbClr val="2B485F"/>
                  </a:solidFill>
                  <a:latin typeface="Noto Serif Bold Italics"/>
                </a:rPr>
                <a:t> </a:t>
              </a:r>
              <a:r>
                <a:rPr lang="en-US" sz="3321" dirty="0" err="1">
                  <a:solidFill>
                    <a:srgbClr val="2B485F"/>
                  </a:solidFill>
                  <a:latin typeface="Noto Serif Bold Italics"/>
                </a:rPr>
                <a:t>lý</a:t>
              </a:r>
              <a:r>
                <a:rPr lang="en-US" sz="3321" dirty="0">
                  <a:solidFill>
                    <a:srgbClr val="2B485F"/>
                  </a:solidFill>
                  <a:latin typeface="Noto Serif Bold Italics"/>
                </a:rPr>
                <a:t> </a:t>
              </a:r>
              <a:r>
                <a:rPr lang="en-US" sz="3321" dirty="0" err="1">
                  <a:solidFill>
                    <a:srgbClr val="2B485F"/>
                  </a:solidFill>
                  <a:latin typeface="Noto Serif Bold Italics"/>
                </a:rPr>
                <a:t>và</a:t>
              </a:r>
              <a:r>
                <a:rPr lang="en-US" sz="3321" dirty="0">
                  <a:solidFill>
                    <a:srgbClr val="2B485F"/>
                  </a:solidFill>
                  <a:latin typeface="Noto Serif Bold Italics"/>
                </a:rPr>
                <a:t> </a:t>
              </a:r>
              <a:r>
                <a:rPr lang="en-US" sz="3321" dirty="0" err="1">
                  <a:solidFill>
                    <a:srgbClr val="2B485F"/>
                  </a:solidFill>
                  <a:latin typeface="Noto Serif Bold Italics"/>
                </a:rPr>
                <a:t>đi</a:t>
              </a:r>
              <a:r>
                <a:rPr lang="en-US" sz="3321" dirty="0">
                  <a:solidFill>
                    <a:srgbClr val="2B485F"/>
                  </a:solidFill>
                  <a:latin typeface="Noto Serif Bold Italics"/>
                </a:rPr>
                <a:t> </a:t>
              </a:r>
              <a:r>
                <a:rPr lang="en-US" sz="3321" dirty="0" err="1">
                  <a:solidFill>
                    <a:srgbClr val="2B485F"/>
                  </a:solidFill>
                  <a:latin typeface="Noto Serif Bold Italics"/>
                </a:rPr>
                <a:t>dây</a:t>
              </a:r>
              <a:endParaRPr lang="en-US" sz="3321" dirty="0">
                <a:solidFill>
                  <a:srgbClr val="2B485F"/>
                </a:solidFill>
                <a:latin typeface="Noto Serif Bold Italics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767223" y="1906230"/>
            <a:ext cx="14287023" cy="6474540"/>
          </a:xfrm>
          <a:custGeom>
            <a:avLst/>
            <a:gdLst/>
            <a:ahLst/>
            <a:cxnLst/>
            <a:rect l="l" t="t" r="r" b="b"/>
            <a:pathLst>
              <a:path w="14287023" h="6474540">
                <a:moveTo>
                  <a:pt x="0" y="0"/>
                </a:moveTo>
                <a:lnTo>
                  <a:pt x="14287023" y="0"/>
                </a:lnTo>
                <a:lnTo>
                  <a:pt x="14287023" y="6474540"/>
                </a:lnTo>
                <a:lnTo>
                  <a:pt x="0" y="6474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5" r="-81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30915" y="8972550"/>
            <a:ext cx="615315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B485F"/>
                </a:solidFill>
                <a:latin typeface="Noto Serif Bold Italics"/>
              </a:rPr>
              <a:t>Hình ảnh Sơ đồ mạng tổng quát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583</Words>
  <Application>Microsoft Office PowerPoint</Application>
  <PresentationFormat>Tùy chỉnh</PresentationFormat>
  <Paragraphs>106</Paragraphs>
  <Slides>26</Slides>
  <Notes>2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26</vt:i4>
      </vt:variant>
    </vt:vector>
  </HeadingPairs>
  <TitlesOfParts>
    <vt:vector size="34" baseType="lpstr">
      <vt:lpstr>Now Bold</vt:lpstr>
      <vt:lpstr>Calibri</vt:lpstr>
      <vt:lpstr>Noto Serif</vt:lpstr>
      <vt:lpstr>Noto Serif Bold</vt:lpstr>
      <vt:lpstr>Arial</vt:lpstr>
      <vt:lpstr>Noto Serif Bold Italics</vt:lpstr>
      <vt:lpstr>Noto Serif Italics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name</dc:title>
  <dc:creator>ThuyDiem</dc:creator>
  <cp:lastModifiedBy>Nguyen Thi Thuy Diem</cp:lastModifiedBy>
  <cp:revision>4</cp:revision>
  <dcterms:created xsi:type="dcterms:W3CDTF">2006-08-16T00:00:00Z</dcterms:created>
  <dcterms:modified xsi:type="dcterms:W3CDTF">2024-01-17T04:43:06Z</dcterms:modified>
  <dc:identifier>DAF57j9ny8E</dc:identifier>
</cp:coreProperties>
</file>